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B1A46-0E67-4B8C-8E17-2DA120A60E82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71D5E-D23A-4AD5-8F73-5FC1E1F4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53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71D5E-D23A-4AD5-8F73-5FC1E1F4F5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2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6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6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8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5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2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0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4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9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6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5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3C113-ED52-42C8-AA42-AC4CB180D2F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F6BD6-2BCB-4841-89A1-A74FF7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0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00200"/>
            <a:ext cx="9144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http://www.adventiststewardship.com/site/1/template/header_b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4000" cy="1676400"/>
          </a:xfrm>
          <a:prstGeom prst="rect">
            <a:avLst/>
          </a:prstGeom>
          <a:noFill/>
        </p:spPr>
      </p:pic>
      <p:pic>
        <p:nvPicPr>
          <p:cNvPr id="4" name="Picture 2" descr="C:\Users\Mangwende\Desktop\Youth &amp; ACMin. Material\AY-PF-Adven Logos\Copy (2) of SDA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76480"/>
            <a:ext cx="1371600" cy="1200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Rectangle 1"/>
          <p:cNvSpPr/>
          <p:nvPr/>
        </p:nvSpPr>
        <p:spPr>
          <a:xfrm>
            <a:off x="2514600" y="0"/>
            <a:ext cx="5105400" cy="144655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S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TEWARDSHIP 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M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INISTRIES</a:t>
            </a:r>
          </a:p>
          <a:p>
            <a:pPr algn="ctr"/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North Zimbabwe Conference</a:t>
            </a:r>
          </a:p>
          <a:p>
            <a:pPr algn="ctr"/>
            <a:endParaRPr lang="en-US" sz="2400" b="1" dirty="0" smtClean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51460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Building </a:t>
            </a:r>
          </a:p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A Culture Of </a:t>
            </a:r>
          </a:p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Faithfulness</a:t>
            </a:r>
          </a:p>
        </p:txBody>
      </p:sp>
    </p:spTree>
    <p:extLst>
      <p:ext uri="{BB962C8B-B14F-4D97-AF65-F5344CB8AC3E}">
        <p14:creationId xmlns:p14="http://schemas.microsoft.com/office/powerpoint/2010/main" val="372449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508"/>
          <a:stretch/>
        </p:blipFill>
        <p:spPr bwMode="auto">
          <a:xfrm>
            <a:off x="0" y="0"/>
            <a:ext cx="1371600" cy="6858000"/>
          </a:xfrm>
          <a:prstGeom prst="rect">
            <a:avLst/>
          </a:prstGeom>
          <a:noFill/>
          <a:ln w="9525">
            <a:solidFill>
              <a:srgbClr val="99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0"/>
            <a:ext cx="69342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Ndouya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KuMchinjiko – Hymn 21</a:t>
            </a:r>
          </a:p>
          <a:p>
            <a:pPr algn="ctr"/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Ndouya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kumchinjiko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ubofo neurombo</a:t>
            </a: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Handidi chimwe chiro asi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ruponeso-ro.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Ndosimbira kunemwi, Nyenye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yepaCalvary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Ndinopfugama pasi, mundiponese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ini.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 ndokuchemera, Moyo wangu waipa</a:t>
            </a: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 ye wataura,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Ndinozo-kuchenura.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Ndapa zvese kunemi, zviro zvese zvepasi</a:t>
            </a: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Moyo zve nemuviri, uwe wenyu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narini.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Ndosimbira kunemi, mune zvitsidzo zvenyu</a:t>
            </a: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Zvino ndarapwa ini, neroparo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raKristu.</a:t>
            </a:r>
          </a:p>
          <a:p>
            <a:pPr algn="ctr"/>
            <a:endParaRPr lang="en-US" sz="1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 arikuuya; Moyo wangu wazara</a:t>
            </a:r>
          </a:p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Zvino ndakachenurwa; Mbiri kuna Jehova.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2" descr="C:\Users\Mangwende\Desktop\Dell\Desktop\New Beginnings Pics For PPT\7 One Life Changed the World\PDVD_116.BMP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0" r="58888"/>
          <a:stretch/>
        </p:blipFill>
        <p:spPr bwMode="auto">
          <a:xfrm flipH="1">
            <a:off x="7848600" y="0"/>
            <a:ext cx="1295400" cy="6858000"/>
          </a:xfrm>
          <a:prstGeom prst="rect">
            <a:avLst/>
          </a:prstGeom>
          <a:noFill/>
          <a:ln>
            <a:solidFill>
              <a:srgbClr val="9966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16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00200"/>
            <a:ext cx="9144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http://www.adventiststewardship.com/site/1/template/header_b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0"/>
            <a:ext cx="9144000" cy="1676400"/>
          </a:xfrm>
          <a:prstGeom prst="rect">
            <a:avLst/>
          </a:prstGeom>
          <a:noFill/>
        </p:spPr>
      </p:pic>
      <p:pic>
        <p:nvPicPr>
          <p:cNvPr id="4" name="Picture 2" descr="C:\Users\Mangwende\Desktop\Youth &amp; ACMin. Material\AY-PF-Adven Logos\Copy (2) of SDALOGO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76480"/>
            <a:ext cx="1371600" cy="1200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Rectangle 1"/>
          <p:cNvSpPr/>
          <p:nvPr/>
        </p:nvSpPr>
        <p:spPr>
          <a:xfrm>
            <a:off x="2514600" y="0"/>
            <a:ext cx="5105400" cy="144655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S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TEWARDSHIP 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M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INISTRIES</a:t>
            </a:r>
          </a:p>
          <a:p>
            <a:pPr algn="ctr"/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North Zimbabwe Conference</a:t>
            </a:r>
          </a:p>
          <a:p>
            <a:pPr algn="ctr"/>
            <a:endParaRPr lang="en-US" sz="2400" b="1" dirty="0" smtClean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29718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cs typeface="Aharoni" pitchFamily="2" charset="-79"/>
              </a:rPr>
              <a:t>JER. 35</a:t>
            </a:r>
          </a:p>
          <a:p>
            <a:pPr algn="ctr"/>
            <a:r>
              <a:rPr lang="en-US" sz="60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cs typeface="Aharoni" pitchFamily="2" charset="-79"/>
              </a:rPr>
              <a:t>The </a:t>
            </a:r>
            <a:r>
              <a:rPr lang="en-US" sz="60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cs typeface="Aharoni" pitchFamily="2" charset="-79"/>
              </a:rPr>
              <a:t>Rechabites</a:t>
            </a:r>
            <a:endParaRPr lang="en-US" sz="60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371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101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Mangwende</dc:creator>
  <cp:lastModifiedBy>Mangwende</cp:lastModifiedBy>
  <cp:revision>4</cp:revision>
  <dcterms:created xsi:type="dcterms:W3CDTF">2016-07-07T08:23:13Z</dcterms:created>
  <dcterms:modified xsi:type="dcterms:W3CDTF">2016-07-07T10:10:42Z</dcterms:modified>
</cp:coreProperties>
</file>