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sldIdLst>
    <p:sldId id="256" r:id="rId2"/>
    <p:sldId id="257" r:id="rId3"/>
    <p:sldId id="267" r:id="rId4"/>
    <p:sldId id="258" r:id="rId5"/>
    <p:sldId id="259" r:id="rId6"/>
    <p:sldId id="264" r:id="rId7"/>
    <p:sldId id="265" r:id="rId8"/>
    <p:sldId id="260" r:id="rId9"/>
    <p:sldId id="261" r:id="rId10"/>
    <p:sldId id="262" r:id="rId11"/>
    <p:sldId id="266"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45" d="100"/>
          <a:sy n="45" d="100"/>
        </p:scale>
        <p:origin x="-2928"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February 26,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1475" y="6429375"/>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26/2/16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26/2/16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96202C6-8B37-41F0-B3E4-774551D1C22F}" type="datetime4">
              <a:rPr lang="en-US" smtClean="0"/>
              <a:pPr/>
              <a:t>February 26,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48F78D1B-BB73-41B2-8202-C6678B761557}" type="datetime4">
              <a:rPr lang="en-US" smtClean="0"/>
              <a:pPr/>
              <a:t>February 26,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511E46-B9AD-4605-BA48-F4BA770367EA}" type="datetime4">
              <a:rPr lang="en-US" smtClean="0"/>
              <a:pPr/>
              <a:t>February 26,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71A4492-1D66-40E5-BF5F-8AE5B76A3760}" type="datetime4">
              <a:rPr lang="en-US" smtClean="0"/>
              <a:pPr/>
              <a:t>February 26, 2016</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F0120655-FBEF-4656-A8A9-E7D9EB4F4DEC}" type="datetime4">
              <a:rPr lang="en-US" smtClean="0"/>
              <a:pPr/>
              <a:t>February 26,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B2BA2-D035-44CD-B6C5-345CD46C68A9}" type="datetime4">
              <a:rPr lang="en-US" smtClean="0"/>
              <a:pPr/>
              <a:t>February 26, 2016</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712544D9-E8EB-4DFC-9BAC-8FC5CFB1A919}" type="datetime4">
              <a:rPr lang="en-US" smtClean="0"/>
              <a:pPr/>
              <a:t>February 26, 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CF894904-8048-429B-BF77-F17DA8F8287B}" type="datetime4">
              <a:rPr lang="en-US" smtClean="0"/>
              <a:pPr/>
              <a:t>February 26,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6441D7B3-F7C5-4013-AC5D-399DD8DB11FA}" type="datetime4">
              <a:rPr lang="en-US" smtClean="0"/>
              <a:pPr/>
              <a:t>February 26, 2016</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dirty="0"/>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5744759D-0EFF-4FB2-9CCE-04E00944F0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sldNum="0" hdr="0" ftr="0" dt="0"/>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93333" y="1298222"/>
            <a:ext cx="7450667" cy="3048000"/>
          </a:xfrm>
        </p:spPr>
        <p:txBody>
          <a:bodyPr>
            <a:noAutofit/>
          </a:bodyPr>
          <a:lstStyle/>
          <a:p>
            <a:pPr algn="ctr"/>
            <a:r>
              <a:rPr lang="en-US" sz="8800" b="1" dirty="0" smtClean="0"/>
              <a:t>FAMILY AND FAITHFULNESS</a:t>
            </a:r>
            <a:endParaRPr lang="en-US" sz="8800" b="1" dirty="0"/>
          </a:p>
        </p:txBody>
      </p:sp>
    </p:spTree>
    <p:extLst>
      <p:ext uri="{BB962C8B-B14F-4D97-AF65-F5344CB8AC3E}">
        <p14:creationId xmlns:p14="http://schemas.microsoft.com/office/powerpoint/2010/main" val="14614128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The faithful Raven</a:t>
            </a:r>
            <a:endParaRPr lang="en-US" sz="5400" b="1" dirty="0"/>
          </a:p>
        </p:txBody>
      </p:sp>
      <p:sp>
        <p:nvSpPr>
          <p:cNvPr id="3" name="Content Placeholder 2"/>
          <p:cNvSpPr>
            <a:spLocks noGrp="1"/>
          </p:cNvSpPr>
          <p:nvPr>
            <p:ph sz="quarter" idx="13"/>
          </p:nvPr>
        </p:nvSpPr>
        <p:spPr/>
        <p:txBody>
          <a:bodyPr>
            <a:normAutofit lnSpcReduction="10000"/>
          </a:bodyPr>
          <a:lstStyle/>
          <a:p>
            <a:r>
              <a:rPr lang="en-US" sz="4000" b="1" dirty="0"/>
              <a:t>Raven (</a:t>
            </a:r>
            <a:r>
              <a:rPr lang="en-US" sz="4000" b="1" dirty="0" err="1"/>
              <a:t>Gunguo</a:t>
            </a:r>
            <a:r>
              <a:rPr lang="en-US" sz="4000" b="1" dirty="0"/>
              <a:t>) the faithful steward</a:t>
            </a:r>
          </a:p>
          <a:p>
            <a:r>
              <a:rPr lang="en-US" sz="4000" b="1" dirty="0"/>
              <a:t>1 Kings 17: 4 – 7</a:t>
            </a:r>
          </a:p>
          <a:p>
            <a:r>
              <a:rPr lang="en-US" sz="4000" b="1" dirty="0"/>
              <a:t>The raven is a very greedy bird</a:t>
            </a:r>
          </a:p>
          <a:p>
            <a:r>
              <a:rPr lang="en-US" sz="4000" b="1" dirty="0"/>
              <a:t>But at God’s instruction it delivered what it was suppose to deliver to Elijah</a:t>
            </a:r>
          </a:p>
          <a:p>
            <a:r>
              <a:rPr lang="en-US" sz="4000" b="1" dirty="0"/>
              <a:t>Who is better and faithful between you and the raven. </a:t>
            </a:r>
          </a:p>
          <a:p>
            <a:endParaRPr lang="en-US" dirty="0" smtClean="0"/>
          </a:p>
        </p:txBody>
      </p:sp>
    </p:spTree>
    <p:extLst>
      <p:ext uri="{BB962C8B-B14F-4D97-AF65-F5344CB8AC3E}">
        <p14:creationId xmlns:p14="http://schemas.microsoft.com/office/powerpoint/2010/main" val="3475819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74320" y="366889"/>
            <a:ext cx="8595360" cy="5869319"/>
          </a:xfrm>
        </p:spPr>
        <p:txBody>
          <a:bodyPr/>
          <a:lstStyle/>
          <a:p>
            <a:pPr algn="just"/>
            <a:r>
              <a:rPr lang="en-US" sz="2800" b="1" dirty="0" smtClean="0"/>
              <a:t>In the case of Ananias and Saphira the sin of fraud against </a:t>
            </a:r>
            <a:r>
              <a:rPr lang="en-US" sz="2800" b="1" dirty="0" smtClean="0"/>
              <a:t>God </a:t>
            </a:r>
            <a:r>
              <a:rPr lang="en-US" sz="2800" b="1" dirty="0" smtClean="0"/>
              <a:t>was speedily punished. The same sin was often repeated in the after history of the church and is committed by many in our time but though it may not be attended by the visible manifestation of God’s displeasure, it is no less heinous in His sight now than in the Apostles’ s time.</a:t>
            </a:r>
          </a:p>
          <a:p>
            <a:pPr algn="just"/>
            <a:endParaRPr lang="en-US" sz="2800" b="1" dirty="0"/>
          </a:p>
          <a:p>
            <a:pPr algn="just"/>
            <a:r>
              <a:rPr lang="en-US" sz="2800" b="1" dirty="0" smtClean="0"/>
              <a:t>The warning has been given, God has clearly manifested His abhorrence of this sin, and all who give themselves up to hypocrisy and covetousness may be sure that they are destroying their own souls</a:t>
            </a:r>
            <a:r>
              <a:rPr lang="en-US" dirty="0" smtClean="0"/>
              <a:t>.</a:t>
            </a:r>
            <a:endParaRPr lang="en-US" dirty="0"/>
          </a:p>
        </p:txBody>
      </p:sp>
    </p:spTree>
    <p:extLst>
      <p:ext uri="{BB962C8B-B14F-4D97-AF65-F5344CB8AC3E}">
        <p14:creationId xmlns:p14="http://schemas.microsoft.com/office/powerpoint/2010/main" val="299262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pPr marL="0" indent="0" algn="ctr">
              <a:buNone/>
            </a:pPr>
            <a:r>
              <a:rPr lang="en-US" sz="3200" b="1" dirty="0" smtClean="0"/>
              <a:t>LET US REMEMBER AND REMIND EACH OTHER AS WE LIVE AS FAMILIES, THAT GOD EXPECTS US TO BE FAITHFUL TILL THE END, WHETHER THINGS ARE WORKING IN OUR FAVOR OR NOT.</a:t>
            </a:r>
          </a:p>
          <a:p>
            <a:pPr algn="ctr"/>
            <a:endParaRPr lang="en-US" sz="3200" b="1" dirty="0"/>
          </a:p>
          <a:p>
            <a:pPr marL="0" indent="0" algn="ctr">
              <a:buNone/>
            </a:pPr>
            <a:r>
              <a:rPr lang="en-US" sz="3200" b="1" dirty="0" smtClean="0"/>
              <a:t>EVEN SO COME LORD JESUS!!</a:t>
            </a:r>
          </a:p>
          <a:p>
            <a:pPr algn="ctr"/>
            <a:endParaRPr lang="en-US" sz="3200" b="1" dirty="0"/>
          </a:p>
          <a:p>
            <a:pPr algn="ctr"/>
            <a:endParaRPr lang="en-US" sz="3200" b="1" dirty="0" smtClean="0"/>
          </a:p>
          <a:p>
            <a:pPr marL="0" indent="0" algn="ctr">
              <a:buNone/>
            </a:pPr>
            <a:r>
              <a:rPr lang="en-US" sz="3200" b="1" dirty="0" smtClean="0"/>
              <a:t>AMEN</a:t>
            </a:r>
            <a:endParaRPr lang="en-US" sz="3200" b="1" dirty="0"/>
          </a:p>
        </p:txBody>
      </p:sp>
    </p:spTree>
    <p:extLst>
      <p:ext uri="{BB962C8B-B14F-4D97-AF65-F5344CB8AC3E}">
        <p14:creationId xmlns:p14="http://schemas.microsoft.com/office/powerpoint/2010/main" val="12007615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INTRODUCTION</a:t>
            </a:r>
            <a:endParaRPr lang="en-US" sz="4400" b="1" dirty="0"/>
          </a:p>
        </p:txBody>
      </p:sp>
      <p:sp>
        <p:nvSpPr>
          <p:cNvPr id="3" name="Content Placeholder 2"/>
          <p:cNvSpPr>
            <a:spLocks noGrp="1"/>
          </p:cNvSpPr>
          <p:nvPr>
            <p:ph sz="quarter" idx="13"/>
          </p:nvPr>
        </p:nvSpPr>
        <p:spPr>
          <a:xfrm>
            <a:off x="274320" y="1298448"/>
            <a:ext cx="8595360" cy="7281108"/>
          </a:xfrm>
        </p:spPr>
        <p:txBody>
          <a:bodyPr>
            <a:noAutofit/>
          </a:bodyPr>
          <a:lstStyle/>
          <a:p>
            <a:r>
              <a:rPr lang="en-US" sz="3600" b="1" dirty="0" smtClean="0"/>
              <a:t>FAMILIES </a:t>
            </a:r>
            <a:r>
              <a:rPr lang="en-US" sz="3600" b="1" dirty="0" smtClean="0"/>
              <a:t>ARE CENTRES OF INFLUENCE, HENCE GREAT CARE SHOULD BE EXERCISED WHEN DECISIONS ARE MADE.</a:t>
            </a:r>
          </a:p>
          <a:p>
            <a:pPr algn="just"/>
            <a:r>
              <a:rPr lang="en-US" sz="3600" b="1" dirty="0" smtClean="0"/>
              <a:t>MOST DECISIONS THAT RUN BIG COMPANIES, CHURCHES, AND INSTITUTIONS ARE FIRST DISCUSSED AND AT TIMES MADE AT HOME. HOME INFLUENCE  USUALLY MANIFESTS ITSELF OUTSIDE.</a:t>
            </a:r>
          </a:p>
          <a:p>
            <a:endParaRPr lang="en-US" sz="3600" b="1" dirty="0"/>
          </a:p>
          <a:p>
            <a:endParaRPr lang="en-US" sz="3600" b="1" dirty="0" smtClean="0"/>
          </a:p>
          <a:p>
            <a:endParaRPr lang="en-US" sz="3600" b="1" dirty="0"/>
          </a:p>
        </p:txBody>
      </p:sp>
    </p:spTree>
    <p:extLst>
      <p:ext uri="{BB962C8B-B14F-4D97-AF65-F5344CB8AC3E}">
        <p14:creationId xmlns:p14="http://schemas.microsoft.com/office/powerpoint/2010/main" val="38796015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marL="0" indent="0" algn="ctr">
              <a:buNone/>
            </a:pPr>
            <a:r>
              <a:rPr lang="en-US" sz="8800" b="1" dirty="0" smtClean="0"/>
              <a:t>Lets analyze the following family</a:t>
            </a:r>
            <a:endParaRPr lang="en-US" sz="8800" b="1" dirty="0"/>
          </a:p>
        </p:txBody>
      </p:sp>
    </p:spTree>
    <p:extLst>
      <p:ext uri="{BB962C8B-B14F-4D97-AF65-F5344CB8AC3E}">
        <p14:creationId xmlns:p14="http://schemas.microsoft.com/office/powerpoint/2010/main" val="754538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ACTS 5:1 - 11</a:t>
            </a:r>
            <a:endParaRPr lang="en-US" sz="5400" b="1" dirty="0"/>
          </a:p>
        </p:txBody>
      </p:sp>
      <p:sp>
        <p:nvSpPr>
          <p:cNvPr id="3" name="Content Placeholder 2"/>
          <p:cNvSpPr>
            <a:spLocks noGrp="1"/>
          </p:cNvSpPr>
          <p:nvPr>
            <p:ph sz="quarter" idx="13"/>
          </p:nvPr>
        </p:nvSpPr>
        <p:spPr/>
        <p:txBody>
          <a:bodyPr>
            <a:normAutofit/>
          </a:bodyPr>
          <a:lstStyle/>
          <a:p>
            <a:r>
              <a:rPr lang="en-US" sz="3600" b="1" dirty="0" smtClean="0"/>
              <a:t>Ananias and Sapphira</a:t>
            </a:r>
          </a:p>
          <a:p>
            <a:r>
              <a:rPr lang="en-US" sz="3600" b="1" dirty="0" smtClean="0"/>
              <a:t>These two loved their church</a:t>
            </a:r>
          </a:p>
          <a:p>
            <a:r>
              <a:rPr lang="en-US" sz="3600" b="1" dirty="0" smtClean="0"/>
              <a:t>They were equally touched </a:t>
            </a:r>
            <a:r>
              <a:rPr lang="en-US" sz="3600" b="1" dirty="0" smtClean="0"/>
              <a:t>with the </a:t>
            </a:r>
            <a:r>
              <a:rPr lang="en-US" sz="3600" b="1" dirty="0" smtClean="0"/>
              <a:t>spirit of sharing that was manifesting those days</a:t>
            </a:r>
          </a:p>
          <a:p>
            <a:r>
              <a:rPr lang="en-US" sz="3600" b="1" dirty="0" smtClean="0"/>
              <a:t>They decided  to sell their property In response to the Spirit of God</a:t>
            </a:r>
          </a:p>
          <a:p>
            <a:r>
              <a:rPr lang="en-US" sz="3600" b="1" dirty="0" smtClean="0"/>
              <a:t>The decision to sell was inspired</a:t>
            </a:r>
            <a:endParaRPr lang="en-US" sz="3600" b="1" dirty="0"/>
          </a:p>
        </p:txBody>
      </p:sp>
    </p:spTree>
    <p:extLst>
      <p:ext uri="{BB962C8B-B14F-4D97-AF65-F5344CB8AC3E}">
        <p14:creationId xmlns:p14="http://schemas.microsoft.com/office/powerpoint/2010/main" val="20130135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fontScale="92500"/>
          </a:bodyPr>
          <a:lstStyle/>
          <a:p>
            <a:r>
              <a:rPr lang="en-US" sz="4000" b="1" dirty="0" smtClean="0"/>
              <a:t>It was their property\</a:t>
            </a:r>
          </a:p>
          <a:p>
            <a:r>
              <a:rPr lang="en-US" sz="4000" b="1" dirty="0" smtClean="0"/>
              <a:t>After selling it was their money</a:t>
            </a:r>
          </a:p>
          <a:p>
            <a:r>
              <a:rPr lang="en-US" sz="4000" b="1" dirty="0" smtClean="0"/>
              <a:t>They still had the right to decide </a:t>
            </a:r>
            <a:r>
              <a:rPr lang="en-US" sz="4000" b="1" dirty="0" smtClean="0"/>
              <a:t>to</a:t>
            </a:r>
            <a:r>
              <a:rPr lang="en-US" sz="4000" b="1" dirty="0" smtClean="0"/>
              <a:t> </a:t>
            </a:r>
            <a:r>
              <a:rPr lang="en-US" sz="4000" b="1" dirty="0" smtClean="0"/>
              <a:t>: 1. surrender the money to church, 2. take a portion and remain with the other, 3. take the whole amount to church and ask the disciples to give them a part for their intended project.</a:t>
            </a:r>
            <a:endParaRPr lang="en-US" sz="4000" b="1" dirty="0"/>
          </a:p>
        </p:txBody>
      </p:sp>
    </p:spTree>
    <p:extLst>
      <p:ext uri="{BB962C8B-B14F-4D97-AF65-F5344CB8AC3E}">
        <p14:creationId xmlns:p14="http://schemas.microsoft.com/office/powerpoint/2010/main" val="20175611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74320" y="733778"/>
            <a:ext cx="8595360" cy="5502430"/>
          </a:xfrm>
        </p:spPr>
        <p:txBody>
          <a:bodyPr>
            <a:noAutofit/>
          </a:bodyPr>
          <a:lstStyle/>
          <a:p>
            <a:pPr algn="just"/>
            <a:r>
              <a:rPr lang="en-US" sz="2400" b="1" dirty="0" smtClean="0"/>
              <a:t>In sharp contrast to the example of benevolence shown by the believers was the contact of Ananias and Sapphira, whose experience traced by the pen of inspiration has left a dark stain upon the history of the early church (AA).</a:t>
            </a:r>
          </a:p>
          <a:p>
            <a:endParaRPr lang="en-US" sz="2400" b="1" dirty="0"/>
          </a:p>
          <a:p>
            <a:pPr algn="just"/>
            <a:r>
              <a:rPr lang="en-US" sz="2400" b="1" dirty="0" smtClean="0"/>
              <a:t>Afterwards Ananias and Saphira grieved the Holy spirit by yielding to feelings of covetousness. They began to regret their promise and soon lost the sweet influence of the blessing that had warmed their hearts with a desire to do large things in behalf of the cause of Christ.</a:t>
            </a:r>
          </a:p>
          <a:p>
            <a:endParaRPr lang="en-US" sz="2400" b="1" dirty="0"/>
          </a:p>
          <a:p>
            <a:pPr algn="just"/>
            <a:r>
              <a:rPr lang="en-US" sz="2400" b="1" dirty="0" smtClean="0"/>
              <a:t>They thought they had been too haste that they ought to reconsider their decision. They talked the matter over and decided not to fulfill their pledge..</a:t>
            </a:r>
            <a:endParaRPr lang="en-US" sz="2400" b="1" dirty="0"/>
          </a:p>
        </p:txBody>
      </p:sp>
    </p:spTree>
    <p:extLst>
      <p:ext uri="{BB962C8B-B14F-4D97-AF65-F5344CB8AC3E}">
        <p14:creationId xmlns:p14="http://schemas.microsoft.com/office/powerpoint/2010/main" val="1757487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74320" y="254000"/>
            <a:ext cx="8595360" cy="5982208"/>
          </a:xfrm>
        </p:spPr>
        <p:txBody>
          <a:bodyPr>
            <a:noAutofit/>
          </a:bodyPr>
          <a:lstStyle/>
          <a:p>
            <a:pPr algn="just"/>
            <a:r>
              <a:rPr lang="en-US" sz="2800" b="1" dirty="0" smtClean="0"/>
              <a:t>They saw however that those who parted with their possessions to supply the needs of their poorer brethren were held in high esteem among the believers, and ashamed to have their brethren know that their selfish so grudged that which they had solemnly dedicated to God, they deliberately decided to sell their property and pretend to give all the proceeds into the general fund, but really to keep a large share for themselves,</a:t>
            </a:r>
          </a:p>
          <a:p>
            <a:endParaRPr lang="en-US" sz="2800" b="1" dirty="0"/>
          </a:p>
          <a:p>
            <a:pPr algn="just"/>
            <a:r>
              <a:rPr lang="en-US" sz="2800" b="1" dirty="0" smtClean="0"/>
              <a:t>Thus they would secure their living from the common store and at the same time gain the higher esteem of their brethren (AA Chap. 7).</a:t>
            </a:r>
            <a:endParaRPr lang="en-US" sz="2800" b="1" dirty="0"/>
          </a:p>
        </p:txBody>
      </p:sp>
    </p:spTree>
    <p:extLst>
      <p:ext uri="{BB962C8B-B14F-4D97-AF65-F5344CB8AC3E}">
        <p14:creationId xmlns:p14="http://schemas.microsoft.com/office/powerpoint/2010/main" val="1385513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Vs. 2 He kept back part of the proceeds, his wife also being aware of it ……</a:t>
            </a:r>
            <a:endParaRPr lang="en-US" b="1" dirty="0"/>
          </a:p>
        </p:txBody>
      </p:sp>
      <p:sp>
        <p:nvSpPr>
          <p:cNvPr id="3" name="Content Placeholder 2"/>
          <p:cNvSpPr>
            <a:spLocks noGrp="1"/>
          </p:cNvSpPr>
          <p:nvPr>
            <p:ph sz="quarter" idx="13"/>
          </p:nvPr>
        </p:nvSpPr>
        <p:spPr/>
        <p:txBody>
          <a:bodyPr>
            <a:noAutofit/>
          </a:bodyPr>
          <a:lstStyle/>
          <a:p>
            <a:r>
              <a:rPr lang="en-US" sz="2800" b="1" dirty="0" smtClean="0"/>
              <a:t>Peter asked a question that pertained to truthfulness and faithfulness: it was simple, clear and straight.</a:t>
            </a:r>
          </a:p>
          <a:p>
            <a:pPr marL="0" indent="0">
              <a:buNone/>
            </a:pPr>
            <a:endParaRPr lang="en-US" sz="2800" b="1" dirty="0"/>
          </a:p>
          <a:p>
            <a:r>
              <a:rPr lang="en-US" sz="2800" b="1" dirty="0" smtClean="0"/>
              <a:t>What was suppose to be his answer??? Discuss</a:t>
            </a:r>
          </a:p>
          <a:p>
            <a:endParaRPr lang="en-US" sz="2800" b="1" dirty="0"/>
          </a:p>
          <a:p>
            <a:r>
              <a:rPr lang="en-US" sz="2800" b="1" dirty="0" smtClean="0"/>
              <a:t>Are we not doing the same today?</a:t>
            </a:r>
          </a:p>
          <a:p>
            <a:endParaRPr lang="en-US" sz="2800" b="1" dirty="0"/>
          </a:p>
          <a:p>
            <a:r>
              <a:rPr lang="en-US" sz="2800" b="1" dirty="0" smtClean="0"/>
              <a:t>Vs. 8 </a:t>
            </a:r>
            <a:r>
              <a:rPr lang="en-US" sz="2800" b="1" dirty="0" err="1" smtClean="0"/>
              <a:t>Sapphira’s</a:t>
            </a:r>
            <a:r>
              <a:rPr lang="en-US" sz="2800" b="1" dirty="0" smtClean="0"/>
              <a:t> answer, “Yes for so much.”</a:t>
            </a:r>
          </a:p>
          <a:p>
            <a:r>
              <a:rPr lang="en-US" sz="2800" b="1" dirty="0" smtClean="0"/>
              <a:t>Another lie from the spouse</a:t>
            </a:r>
            <a:endParaRPr lang="en-US" sz="2800" b="1" dirty="0"/>
          </a:p>
        </p:txBody>
      </p:sp>
    </p:spTree>
    <p:extLst>
      <p:ext uri="{BB962C8B-B14F-4D97-AF65-F5344CB8AC3E}">
        <p14:creationId xmlns:p14="http://schemas.microsoft.com/office/powerpoint/2010/main" val="31881092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274320" y="1298448"/>
            <a:ext cx="8595360" cy="5559552"/>
          </a:xfrm>
        </p:spPr>
        <p:txBody>
          <a:bodyPr>
            <a:noAutofit/>
          </a:bodyPr>
          <a:lstStyle/>
          <a:p>
            <a:r>
              <a:rPr lang="en-US" sz="2400" b="1" dirty="0" smtClean="0"/>
              <a:t>Are our families not living a lie in terms of that which is due to God?</a:t>
            </a:r>
          </a:p>
          <a:p>
            <a:endParaRPr lang="en-US" sz="2400" b="1" dirty="0"/>
          </a:p>
          <a:p>
            <a:r>
              <a:rPr lang="en-US" sz="2400" b="1" dirty="0" smtClean="0"/>
              <a:t>Vs. 8 “Tell me whether you sold the land for so much?”</a:t>
            </a:r>
          </a:p>
          <a:p>
            <a:endParaRPr lang="en-US" sz="2400" b="1" dirty="0" smtClean="0"/>
          </a:p>
          <a:p>
            <a:r>
              <a:rPr lang="en-US" sz="2400" b="1" dirty="0" smtClean="0"/>
              <a:t>This same question is coming right into your family, your business, your livelihood, and whatever your source of income is.</a:t>
            </a:r>
          </a:p>
          <a:p>
            <a:endParaRPr lang="en-US" sz="2400" b="1" dirty="0"/>
          </a:p>
          <a:p>
            <a:r>
              <a:rPr lang="en-US" sz="2400" b="1" dirty="0" smtClean="0"/>
              <a:t>IS THIS ALL???</a:t>
            </a:r>
          </a:p>
          <a:p>
            <a:endParaRPr lang="en-US" sz="2400" b="1" dirty="0"/>
          </a:p>
          <a:p>
            <a:r>
              <a:rPr lang="en-US" sz="2400" b="1" dirty="0" smtClean="0"/>
              <a:t>UNFORTUNATELY MANY ARE FOUND ON ANANIAS &amp; SAPPHIRA’S SIDE </a:t>
            </a:r>
            <a:r>
              <a:rPr lang="en-US" sz="2400" b="1" dirty="0" smtClean="0"/>
              <a:t> and they answer YES, while they lie.</a:t>
            </a:r>
            <a:endParaRPr lang="en-US" sz="2400" b="1" dirty="0"/>
          </a:p>
        </p:txBody>
      </p:sp>
    </p:spTree>
    <p:extLst>
      <p:ext uri="{BB962C8B-B14F-4D97-AF65-F5344CB8AC3E}">
        <p14:creationId xmlns:p14="http://schemas.microsoft.com/office/powerpoint/2010/main" val="282894076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179</TotalTime>
  <Words>746</Words>
  <Application>Microsoft Macintosh PowerPoint</Application>
  <PresentationFormat>On-screen Show (4:3)</PresentationFormat>
  <Paragraphs>56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SOHO</vt:lpstr>
      <vt:lpstr>FAMILY AND FAITHFULNESS</vt:lpstr>
      <vt:lpstr>INTRODUCTION</vt:lpstr>
      <vt:lpstr>PowerPoint Presentation</vt:lpstr>
      <vt:lpstr>ACTS 5:1 - 11</vt:lpstr>
      <vt:lpstr>PowerPoint Presentation</vt:lpstr>
      <vt:lpstr>PowerPoint Presentation</vt:lpstr>
      <vt:lpstr>PowerPoint Presentation</vt:lpstr>
      <vt:lpstr>Vs. 2 He kept back part of the proceeds, his wife also being aware of it ……</vt:lpstr>
      <vt:lpstr>PowerPoint Presentation</vt:lpstr>
      <vt:lpstr>The faithful Raven</vt:lpstr>
      <vt:lpstr>PowerPoint Presentation</vt:lpstr>
      <vt:lpstr>PowerPoint Presentation</vt:lpstr>
    </vt:vector>
  </TitlesOfParts>
  <Company>Simple Digital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AND FAITHFULNESS</dc:title>
  <dc:creator>Menelisi Ndlovu</dc:creator>
  <cp:lastModifiedBy>Menelisi Ndlovu</cp:lastModifiedBy>
  <cp:revision>15</cp:revision>
  <dcterms:created xsi:type="dcterms:W3CDTF">2016-02-19T20:14:32Z</dcterms:created>
  <dcterms:modified xsi:type="dcterms:W3CDTF">2016-02-26T19:11:11Z</dcterms:modified>
</cp:coreProperties>
</file>