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3" r:id="rId3"/>
    <p:sldId id="274" r:id="rId4"/>
    <p:sldId id="275" r:id="rId5"/>
    <p:sldId id="257" r:id="rId6"/>
    <p:sldId id="258" r:id="rId7"/>
    <p:sldId id="259" r:id="rId8"/>
    <p:sldId id="261" r:id="rId9"/>
    <p:sldId id="262" r:id="rId10"/>
    <p:sldId id="263" r:id="rId11"/>
    <p:sldId id="264" r:id="rId12"/>
    <p:sldId id="265" r:id="rId13"/>
    <p:sldId id="266" r:id="rId14"/>
    <p:sldId id="267"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p:restoredLeft sz="34567" autoAdjust="0"/>
    <p:restoredTop sz="86364" autoAdjust="0"/>
  </p:normalViewPr>
  <p:slideViewPr>
    <p:cSldViewPr>
      <p:cViewPr varScale="1">
        <p:scale>
          <a:sx n="82" d="100"/>
          <a:sy n="82" d="100"/>
        </p:scale>
        <p:origin x="-26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18/9/15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18/9/15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18/9/15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609600"/>
            <a:ext cx="8229600" cy="4572000"/>
          </a:xfrm>
        </p:spPr>
        <p:txBody>
          <a:bodyPr>
            <a:normAutofit/>
          </a:bodyPr>
          <a:lstStyle/>
          <a:p>
            <a:pPr algn="ctr"/>
            <a:r>
              <a:rPr lang="en-ZW" sz="9600" dirty="0" smtClean="0">
                <a:latin typeface="Arial Rounded MT Bold" pitchFamily="34" charset="0"/>
              </a:rPr>
              <a:t>FAMILY FINANCE</a:t>
            </a:r>
            <a:endParaRPr lang="en-ZW" sz="9600" dirty="0">
              <a:latin typeface="Arial Rounded MT Bold"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Autofit/>
          </a:bodyPr>
          <a:lstStyle/>
          <a:p>
            <a:r>
              <a:rPr lang="en-ZW" sz="8800" b="1" dirty="0" smtClean="0"/>
              <a:t>To be content</a:t>
            </a:r>
            <a:endParaRPr lang="en-ZW" sz="8800" b="1" dirty="0"/>
          </a:p>
        </p:txBody>
      </p:sp>
      <p:sp>
        <p:nvSpPr>
          <p:cNvPr id="3" name="Content Placeholder 2"/>
          <p:cNvSpPr>
            <a:spLocks noGrp="1"/>
          </p:cNvSpPr>
          <p:nvPr>
            <p:ph idx="1"/>
          </p:nvPr>
        </p:nvSpPr>
        <p:spPr>
          <a:xfrm>
            <a:off x="304800" y="1600200"/>
            <a:ext cx="8229600" cy="4525963"/>
          </a:xfrm>
        </p:spPr>
        <p:txBody>
          <a:bodyPr>
            <a:noAutofit/>
          </a:bodyPr>
          <a:lstStyle/>
          <a:p>
            <a:pPr>
              <a:buNone/>
            </a:pPr>
            <a:r>
              <a:rPr lang="en-ZW" sz="6000" b="1" i="1" dirty="0" smtClean="0"/>
              <a:t>Godliness with contentment is great gain, for we brought nothing into the world...</a:t>
            </a:r>
            <a:endParaRPr lang="en-ZW" sz="6000" b="1" i="1"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W" sz="8800" b="1" dirty="0" err="1" smtClean="0"/>
              <a:t>Prov</a:t>
            </a:r>
            <a:r>
              <a:rPr lang="en-ZW" sz="8800" b="1" dirty="0" smtClean="0"/>
              <a:t> 22:7</a:t>
            </a:r>
            <a:endParaRPr lang="en-ZW" sz="8800" b="1" dirty="0"/>
          </a:p>
        </p:txBody>
      </p:sp>
      <p:sp>
        <p:nvSpPr>
          <p:cNvPr id="3" name="Content Placeholder 2"/>
          <p:cNvSpPr>
            <a:spLocks noGrp="1"/>
          </p:cNvSpPr>
          <p:nvPr>
            <p:ph idx="1"/>
          </p:nvPr>
        </p:nvSpPr>
        <p:spPr/>
        <p:txBody>
          <a:bodyPr>
            <a:normAutofit/>
          </a:bodyPr>
          <a:lstStyle/>
          <a:p>
            <a:r>
              <a:rPr lang="en-ZW" sz="6000" b="1" dirty="0" smtClean="0"/>
              <a:t>The rich rules over the poor, and the </a:t>
            </a:r>
            <a:r>
              <a:rPr lang="en-ZW" sz="6000" b="1" i="1" u="sng" dirty="0" smtClean="0">
                <a:effectLst>
                  <a:outerShdw blurRad="38100" dist="38100" dir="2700000" algn="tl">
                    <a:srgbClr val="000000">
                      <a:alpha val="43137"/>
                    </a:srgbClr>
                  </a:outerShdw>
                </a:effectLst>
              </a:rPr>
              <a:t>borrower</a:t>
            </a:r>
            <a:r>
              <a:rPr lang="en-ZW" sz="6000" b="1" i="1" u="sng" dirty="0" smtClean="0"/>
              <a:t> </a:t>
            </a:r>
            <a:r>
              <a:rPr lang="en-ZW" sz="6000" b="1" dirty="0" smtClean="0"/>
              <a:t>is a servant to the </a:t>
            </a:r>
            <a:r>
              <a:rPr lang="en-ZW" sz="6000" b="1" i="1" u="sng" dirty="0" smtClean="0">
                <a:effectLst>
                  <a:outerShdw blurRad="38100" dist="38100" dir="2700000" algn="tl">
                    <a:srgbClr val="000000">
                      <a:alpha val="43137"/>
                    </a:srgbClr>
                  </a:outerShdw>
                </a:effectLst>
              </a:rPr>
              <a:t>lender.</a:t>
            </a:r>
            <a:endParaRPr lang="en-ZW" sz="6000" b="1" i="1" u="sng" dirty="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533400"/>
            <a:ext cx="8686800" cy="5943600"/>
          </a:xfrm>
        </p:spPr>
        <p:txBody>
          <a:bodyPr>
            <a:normAutofit/>
          </a:bodyPr>
          <a:lstStyle/>
          <a:p>
            <a:r>
              <a:rPr lang="en-ZW" b="1" dirty="0" smtClean="0"/>
              <a:t>If you want to betray your freedom, </a:t>
            </a:r>
            <a:r>
              <a:rPr lang="en-ZW" sz="8000" b="1" dirty="0" smtClean="0"/>
              <a:t>BORROW!!</a:t>
            </a:r>
            <a:br>
              <a:rPr lang="en-ZW" sz="8000" b="1" dirty="0" smtClean="0"/>
            </a:br>
            <a:endParaRPr lang="en-ZW" sz="8000" b="1"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762000"/>
            <a:ext cx="7772400" cy="1470025"/>
          </a:xfrm>
        </p:spPr>
        <p:txBody>
          <a:bodyPr>
            <a:noAutofit/>
          </a:bodyPr>
          <a:lstStyle/>
          <a:p>
            <a:r>
              <a:rPr lang="en-ZW" sz="9600" b="1" dirty="0" smtClean="0"/>
              <a:t>Romans 13:8</a:t>
            </a:r>
            <a:endParaRPr lang="en-ZW" sz="9600" b="1" dirty="0"/>
          </a:p>
        </p:txBody>
      </p:sp>
      <p:sp>
        <p:nvSpPr>
          <p:cNvPr id="4" name="Subtitle 3"/>
          <p:cNvSpPr>
            <a:spLocks noGrp="1"/>
          </p:cNvSpPr>
          <p:nvPr>
            <p:ph type="subTitle" idx="1"/>
          </p:nvPr>
        </p:nvSpPr>
        <p:spPr>
          <a:xfrm>
            <a:off x="609600" y="3048000"/>
            <a:ext cx="8229600" cy="3581400"/>
          </a:xfrm>
        </p:spPr>
        <p:txBody>
          <a:bodyPr>
            <a:noAutofit/>
          </a:bodyPr>
          <a:lstStyle/>
          <a:p>
            <a:pPr algn="ctr"/>
            <a:r>
              <a:rPr lang="en-ZW" sz="5400" b="1" dirty="0" smtClean="0">
                <a:solidFill>
                  <a:schemeClr val="tx1"/>
                </a:solidFill>
              </a:rPr>
              <a:t>Owe no one anything except to love one another, for he who loves another has fulfilled the law</a:t>
            </a:r>
            <a:endParaRPr lang="en-ZW" sz="5400" b="1"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066800"/>
            <a:ext cx="8229600" cy="4495800"/>
          </a:xfrm>
        </p:spPr>
        <p:txBody>
          <a:bodyPr>
            <a:noAutofit/>
          </a:bodyPr>
          <a:lstStyle/>
          <a:p>
            <a:r>
              <a:rPr lang="en-ZW" sz="8000" b="1" dirty="0" smtClean="0"/>
              <a:t>Spent according to your income. </a:t>
            </a:r>
            <a:br>
              <a:rPr lang="en-ZW" sz="8000" b="1" dirty="0" smtClean="0"/>
            </a:br>
            <a:r>
              <a:rPr lang="en-ZW" sz="8000" b="1" dirty="0" smtClean="0"/>
              <a:t>Do not spend money before it comes</a:t>
            </a:r>
            <a:endParaRPr lang="en-ZW" sz="8000" b="1"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533400"/>
            <a:ext cx="8229600" cy="5943600"/>
          </a:xfrm>
        </p:spPr>
        <p:txBody>
          <a:bodyPr>
            <a:noAutofit/>
          </a:bodyPr>
          <a:lstStyle/>
          <a:p>
            <a:r>
              <a:rPr lang="en-ZW" sz="6600" b="1" dirty="0" smtClean="0"/>
              <a:t>When making a purchase, ask yourself: “do I really need this?”</a:t>
            </a:r>
            <a:br>
              <a:rPr lang="en-ZW" sz="6600" b="1" dirty="0" smtClean="0"/>
            </a:br>
            <a:r>
              <a:rPr lang="en-ZW" sz="6600" b="1" dirty="0" smtClean="0"/>
              <a:t>Hebrews 13 v 5</a:t>
            </a:r>
            <a:endParaRPr lang="en-ZW" sz="6600" b="1"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066800" y="457200"/>
            <a:ext cx="6324600" cy="841375"/>
          </a:xfrm>
        </p:spPr>
        <p:txBody>
          <a:bodyPr>
            <a:noAutofit/>
          </a:bodyPr>
          <a:lstStyle/>
          <a:p>
            <a:r>
              <a:rPr lang="en-ZW" sz="7200" b="1" dirty="0" smtClean="0"/>
              <a:t>Proverbs 10:22</a:t>
            </a:r>
            <a:endParaRPr lang="en-ZW" sz="7200" b="1" dirty="0"/>
          </a:p>
        </p:txBody>
      </p:sp>
      <p:sp>
        <p:nvSpPr>
          <p:cNvPr id="4" name="Subtitle 3"/>
          <p:cNvSpPr>
            <a:spLocks noGrp="1"/>
          </p:cNvSpPr>
          <p:nvPr>
            <p:ph type="subTitle" idx="1"/>
          </p:nvPr>
        </p:nvSpPr>
        <p:spPr>
          <a:xfrm>
            <a:off x="533400" y="1828800"/>
            <a:ext cx="8382000" cy="3657600"/>
          </a:xfrm>
        </p:spPr>
        <p:txBody>
          <a:bodyPr>
            <a:noAutofit/>
          </a:bodyPr>
          <a:lstStyle/>
          <a:p>
            <a:r>
              <a:rPr lang="en-ZW" sz="6000" b="1" dirty="0" smtClean="0">
                <a:solidFill>
                  <a:schemeClr val="tx1"/>
                </a:solidFill>
              </a:rPr>
              <a:t>The  blessing of the Lord makes one rich,             And He adds no sorrow with it.</a:t>
            </a:r>
            <a:endParaRPr lang="en-ZW" sz="6000" b="1"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E.G. White Adventist Home p384</a:t>
            </a:r>
            <a:endParaRPr lang="en-US" sz="4800" b="1" dirty="0"/>
          </a:p>
        </p:txBody>
      </p:sp>
      <p:sp>
        <p:nvSpPr>
          <p:cNvPr id="3" name="Content Placeholder 2"/>
          <p:cNvSpPr>
            <a:spLocks noGrp="1"/>
          </p:cNvSpPr>
          <p:nvPr>
            <p:ph idx="1"/>
          </p:nvPr>
        </p:nvSpPr>
        <p:spPr/>
        <p:txBody>
          <a:bodyPr>
            <a:normAutofit/>
          </a:bodyPr>
          <a:lstStyle/>
          <a:p>
            <a:pPr>
              <a:buNone/>
            </a:pPr>
            <a:r>
              <a:rPr lang="en-US" sz="3600" b="1" dirty="0" smtClean="0"/>
              <a:t>“It is not best to pretend to be rich, or anything above what we are – humble followers of the meek and lowly </a:t>
            </a:r>
            <a:r>
              <a:rPr lang="en-US" sz="3600" b="1" dirty="0" err="1" smtClean="0"/>
              <a:t>Saviour</a:t>
            </a:r>
            <a:r>
              <a:rPr lang="en-US" sz="3600" b="1" dirty="0" smtClean="0"/>
              <a:t>. We are not to feel disturbed if our neighbors build and furnish their houses …,it is a snare to us to aim at making a display or to allow our children, under our control to do so.”</a:t>
            </a:r>
            <a:endParaRPr lang="en-US" sz="3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en-US" sz="5400" b="1" dirty="0" smtClean="0"/>
              <a:t>TIPS FOR PRACTICAL LIFESTYLE ADJUSTMENTS</a:t>
            </a:r>
            <a:endParaRPr lang="en-US" sz="5400" b="1" dirty="0"/>
          </a:p>
        </p:txBody>
      </p:sp>
      <p:sp>
        <p:nvSpPr>
          <p:cNvPr id="3" name="Content Placeholder 2"/>
          <p:cNvSpPr>
            <a:spLocks noGrp="1"/>
          </p:cNvSpPr>
          <p:nvPr>
            <p:ph idx="1"/>
          </p:nvPr>
        </p:nvSpPr>
        <p:spPr>
          <a:xfrm>
            <a:off x="228600" y="1676400"/>
            <a:ext cx="8153400" cy="5181600"/>
          </a:xfrm>
        </p:spPr>
        <p:txBody>
          <a:bodyPr>
            <a:noAutofit/>
          </a:bodyPr>
          <a:lstStyle/>
          <a:p>
            <a:r>
              <a:rPr lang="en-US" sz="1800" b="1" dirty="0" smtClean="0">
                <a:latin typeface="Arial" pitchFamily="34" charset="0"/>
                <a:cs typeface="Arial" pitchFamily="34" charset="0"/>
              </a:rPr>
              <a:t>Live simply within your means.  ( 1 Timothy 6 v 6 -8).</a:t>
            </a:r>
          </a:p>
          <a:p>
            <a:r>
              <a:rPr lang="en-US" sz="1800" b="1" dirty="0" smtClean="0">
                <a:latin typeface="Arial" pitchFamily="34" charset="0"/>
                <a:cs typeface="Arial" pitchFamily="34" charset="0"/>
              </a:rPr>
              <a:t>Do not covet the possessions of others. ( Ephesians 5 v 30). </a:t>
            </a:r>
          </a:p>
          <a:p>
            <a:r>
              <a:rPr lang="en-US" sz="1800" b="1" dirty="0" smtClean="0">
                <a:latin typeface="Arial" pitchFamily="34" charset="0"/>
                <a:cs typeface="Arial" pitchFamily="34" charset="0"/>
              </a:rPr>
              <a:t>Examine your home for evidence of hoarding. ( Luke 12 v 18).</a:t>
            </a:r>
          </a:p>
          <a:p>
            <a:r>
              <a:rPr lang="en-US" sz="1800" b="1" dirty="0" smtClean="0">
                <a:latin typeface="Arial" pitchFamily="34" charset="0"/>
                <a:cs typeface="Arial" pitchFamily="34" charset="0"/>
              </a:rPr>
              <a:t>Do not fall for commercial advertising – shop wisely based on good counsel. ( Prov. 11 v 14).</a:t>
            </a:r>
          </a:p>
          <a:p>
            <a:r>
              <a:rPr lang="en-US" sz="1800" b="1" dirty="0" smtClean="0">
                <a:latin typeface="Arial" pitchFamily="34" charset="0"/>
                <a:cs typeface="Arial" pitchFamily="34" charset="0"/>
              </a:rPr>
              <a:t>Analyze the cost of seemingly small expenditures, such as eating out, buying brand name clothing , etc. These can add up to substantial  sums of money.  ( Prov. 27 v 23 -24 ).</a:t>
            </a:r>
          </a:p>
          <a:p>
            <a:r>
              <a:rPr lang="en-US" sz="1800" b="1" dirty="0" err="1" smtClean="0">
                <a:latin typeface="Arial" pitchFamily="34" charset="0"/>
                <a:cs typeface="Arial" pitchFamily="34" charset="0"/>
              </a:rPr>
              <a:t>Deaccumulate</a:t>
            </a:r>
            <a:r>
              <a:rPr lang="en-US" sz="1800" b="1" dirty="0" smtClean="0">
                <a:latin typeface="Arial" pitchFamily="34" charset="0"/>
                <a:cs typeface="Arial" pitchFamily="34" charset="0"/>
              </a:rPr>
              <a:t> by going  through your closets, drawers, storage places , garage, basement, etc. (Matt. 6 v 19 -20).</a:t>
            </a:r>
          </a:p>
          <a:p>
            <a:r>
              <a:rPr lang="en-US" sz="1800" b="1" dirty="0" smtClean="0">
                <a:latin typeface="Arial" pitchFamily="34" charset="0"/>
                <a:cs typeface="Arial" pitchFamily="34" charset="0"/>
              </a:rPr>
              <a:t>Be willing to purchase pre-owned  items. Oftentimes you can save substantial amounts of money by getting what someone else  previously paid full  price for. ( Job 27 v 16, Prov. 13 v 22).</a:t>
            </a:r>
          </a:p>
          <a:p>
            <a:r>
              <a:rPr lang="en-US" sz="1800" b="1" dirty="0" smtClean="0">
                <a:latin typeface="Arial" pitchFamily="34" charset="0"/>
                <a:cs typeface="Arial" pitchFamily="34" charset="0"/>
              </a:rPr>
              <a:t>Be willing to pray before making special purchases. Give God the opportunity to lead you or provide for you in an unexpected but more affordable way. (1 Pet.5 v 7).</a:t>
            </a:r>
            <a:endParaRPr lang="en-US" sz="1800" b="1"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849562"/>
          </a:xfrm>
        </p:spPr>
        <p:txBody>
          <a:bodyPr>
            <a:noAutofit/>
          </a:bodyPr>
          <a:lstStyle/>
          <a:p>
            <a:r>
              <a:rPr lang="en-US" sz="9600" b="1" dirty="0" smtClean="0"/>
              <a:t>THE WAY TO A DEBT FREE LIFE</a:t>
            </a:r>
            <a:endParaRPr lang="en-US" sz="9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83162"/>
          </a:xfrm>
        </p:spPr>
        <p:txBody>
          <a:bodyPr>
            <a:normAutofit/>
          </a:bodyPr>
          <a:lstStyle/>
          <a:p>
            <a:r>
              <a:rPr lang="en-US" sz="7200" b="1" dirty="0" smtClean="0"/>
              <a:t>God’s will is that we have quality life</a:t>
            </a:r>
            <a:endParaRPr lang="en-US" sz="7200" b="1" dirty="0"/>
          </a:p>
        </p:txBody>
      </p:sp>
    </p:spTree>
    <p:extLst>
      <p:ext uri="{BB962C8B-B14F-4D97-AF65-F5344CB8AC3E}">
        <p14:creationId xmlns:p14="http://schemas.microsoft.com/office/powerpoint/2010/main" val="3351155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4162"/>
          </a:xfrm>
        </p:spPr>
        <p:txBody>
          <a:bodyPr>
            <a:normAutofit/>
          </a:bodyPr>
          <a:lstStyle/>
          <a:p>
            <a:r>
              <a:rPr lang="en-US" sz="6600" b="1" dirty="0" smtClean="0"/>
              <a:t>Jer. 29 </a:t>
            </a:r>
            <a:r>
              <a:rPr lang="en-US" sz="6600" b="1" dirty="0" err="1" smtClean="0"/>
              <a:t>vs</a:t>
            </a:r>
            <a:r>
              <a:rPr lang="en-US" sz="6600" b="1" dirty="0" smtClean="0"/>
              <a:t> 11</a:t>
            </a:r>
            <a:r>
              <a:rPr lang="en-US" b="1" dirty="0" smtClean="0"/>
              <a:t/>
            </a:r>
            <a:br>
              <a:rPr lang="en-US" b="1" dirty="0" smtClean="0"/>
            </a:br>
            <a:r>
              <a:rPr lang="en-US" b="1" dirty="0" smtClean="0"/>
              <a:t>For I know the thoughts that I think toward you, </a:t>
            </a:r>
            <a:r>
              <a:rPr lang="en-US" b="1" dirty="0" err="1" smtClean="0"/>
              <a:t>saith</a:t>
            </a:r>
            <a:r>
              <a:rPr lang="en-US" b="1" dirty="0" smtClean="0"/>
              <a:t> the Lord:</a:t>
            </a:r>
            <a:br>
              <a:rPr lang="en-US" b="1" dirty="0" smtClean="0"/>
            </a:br>
            <a:r>
              <a:rPr lang="en-US" b="1" dirty="0" smtClean="0"/>
              <a:t>1. thoughts of peace</a:t>
            </a:r>
            <a:br>
              <a:rPr lang="en-US" b="1" dirty="0" smtClean="0"/>
            </a:br>
            <a:r>
              <a:rPr lang="en-US" b="1" dirty="0" smtClean="0"/>
              <a:t>2. not of evil</a:t>
            </a:r>
            <a:br>
              <a:rPr lang="en-US" b="1" dirty="0" smtClean="0"/>
            </a:br>
            <a:r>
              <a:rPr lang="en-US" b="1" dirty="0" smtClean="0"/>
              <a:t>3. to give you an expected end</a:t>
            </a:r>
            <a:r>
              <a:rPr lang="en-US" dirty="0" smtClean="0"/>
              <a:t/>
            </a:r>
            <a:br>
              <a:rPr lang="en-US" dirty="0" smtClean="0"/>
            </a:br>
            <a:endParaRPr lang="en-US" dirty="0"/>
          </a:p>
        </p:txBody>
      </p:sp>
    </p:spTree>
    <p:extLst>
      <p:ext uri="{BB962C8B-B14F-4D97-AF65-F5344CB8AC3E}">
        <p14:creationId xmlns:p14="http://schemas.microsoft.com/office/powerpoint/2010/main" val="2329187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228600" y="0"/>
            <a:ext cx="7772400" cy="1470025"/>
          </a:xfrm>
        </p:spPr>
        <p:txBody>
          <a:bodyPr>
            <a:noAutofit/>
          </a:bodyPr>
          <a:lstStyle/>
          <a:p>
            <a:r>
              <a:rPr lang="en-ZW" sz="9600" b="1" dirty="0" smtClean="0"/>
              <a:t>3 John 2</a:t>
            </a:r>
            <a:endParaRPr lang="en-ZW" sz="9600" b="1" dirty="0"/>
          </a:p>
        </p:txBody>
      </p:sp>
      <p:sp>
        <p:nvSpPr>
          <p:cNvPr id="10" name="Subtitle 9"/>
          <p:cNvSpPr>
            <a:spLocks noGrp="1"/>
          </p:cNvSpPr>
          <p:nvPr>
            <p:ph type="subTitle" idx="1"/>
          </p:nvPr>
        </p:nvSpPr>
        <p:spPr>
          <a:xfrm>
            <a:off x="838200" y="1905000"/>
            <a:ext cx="7543800" cy="1752600"/>
          </a:xfrm>
        </p:spPr>
        <p:txBody>
          <a:bodyPr>
            <a:noAutofit/>
          </a:bodyPr>
          <a:lstStyle/>
          <a:p>
            <a:r>
              <a:rPr lang="en-ZW" sz="5400" b="1" i="1" dirty="0" smtClean="0">
                <a:solidFill>
                  <a:schemeClr val="tx1"/>
                </a:solidFill>
              </a:rPr>
              <a:t>Beloved, I wish above all things that thou </a:t>
            </a:r>
            <a:r>
              <a:rPr lang="en-ZW" sz="5400" b="1" i="1" dirty="0" err="1" smtClean="0">
                <a:solidFill>
                  <a:schemeClr val="tx1"/>
                </a:solidFill>
              </a:rPr>
              <a:t>mayest</a:t>
            </a:r>
            <a:r>
              <a:rPr lang="en-ZW" sz="5400" b="1" i="1" dirty="0" smtClean="0">
                <a:solidFill>
                  <a:schemeClr val="tx1"/>
                </a:solidFill>
              </a:rPr>
              <a:t> prosper and be in health, even as thy soul </a:t>
            </a:r>
            <a:r>
              <a:rPr lang="en-ZW" sz="5400" b="1" i="1" dirty="0" err="1" smtClean="0">
                <a:solidFill>
                  <a:schemeClr val="tx1"/>
                </a:solidFill>
              </a:rPr>
              <a:t>prospereth</a:t>
            </a:r>
            <a:endParaRPr lang="en-ZW" sz="5400" b="1" i="1"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W" sz="9600" b="1" dirty="0" smtClean="0"/>
              <a:t>Psalm 24:1</a:t>
            </a:r>
            <a:endParaRPr lang="en-ZW" sz="9600" b="1" dirty="0"/>
          </a:p>
        </p:txBody>
      </p:sp>
      <p:sp>
        <p:nvSpPr>
          <p:cNvPr id="3" name="Content Placeholder 2"/>
          <p:cNvSpPr>
            <a:spLocks noGrp="1"/>
          </p:cNvSpPr>
          <p:nvPr>
            <p:ph idx="1"/>
          </p:nvPr>
        </p:nvSpPr>
        <p:spPr/>
        <p:txBody>
          <a:bodyPr>
            <a:normAutofit/>
          </a:bodyPr>
          <a:lstStyle/>
          <a:p>
            <a:pPr>
              <a:buNone/>
            </a:pPr>
            <a:r>
              <a:rPr lang="en-ZW" sz="7200" b="1" dirty="0" smtClean="0"/>
              <a:t>The earth is the Lord’s and everything therein</a:t>
            </a:r>
            <a:endParaRPr lang="en-ZW" sz="7200" b="1"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W" sz="9600" b="1" dirty="0" smtClean="0"/>
              <a:t>Deut 8:17 - 18</a:t>
            </a:r>
            <a:endParaRPr lang="en-ZW" sz="9600" b="1" dirty="0"/>
          </a:p>
        </p:txBody>
      </p:sp>
      <p:sp>
        <p:nvSpPr>
          <p:cNvPr id="3" name="Content Placeholder 2"/>
          <p:cNvSpPr>
            <a:spLocks noGrp="1"/>
          </p:cNvSpPr>
          <p:nvPr>
            <p:ph idx="1"/>
          </p:nvPr>
        </p:nvSpPr>
        <p:spPr>
          <a:xfrm>
            <a:off x="304800" y="1935480"/>
            <a:ext cx="8382000" cy="4389120"/>
          </a:xfrm>
        </p:spPr>
        <p:txBody>
          <a:bodyPr>
            <a:normAutofit lnSpcReduction="10000"/>
          </a:bodyPr>
          <a:lstStyle/>
          <a:p>
            <a:pPr marL="514350" indent="-514350">
              <a:buNone/>
            </a:pPr>
            <a:endParaRPr lang="en-ZW" sz="3900" b="1" dirty="0" smtClean="0"/>
          </a:p>
          <a:p>
            <a:pPr marL="514350" indent="-514350">
              <a:buNone/>
            </a:pPr>
            <a:r>
              <a:rPr lang="en-ZW" sz="4400" b="1" dirty="0" smtClean="0"/>
              <a:t>And you shall remember the Lord your God, for it is He who gives you power to get wealth, that he may establish His covenant which He swore to your fathers, as it is this day</a:t>
            </a:r>
          </a:p>
          <a:p>
            <a:pPr marL="514350" indent="-514350">
              <a:buFont typeface="+mj-lt"/>
              <a:buAutoNum type="arabicPeriod" startAt="17"/>
            </a:pPr>
            <a:endParaRPr lang="en-ZW" sz="2800" b="1"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ZW" sz="5400" b="1" dirty="0" smtClean="0"/>
              <a:t/>
            </a:r>
            <a:br>
              <a:rPr lang="en-ZW" sz="5400" b="1" dirty="0" smtClean="0"/>
            </a:br>
            <a:r>
              <a:rPr lang="en-ZW" sz="10700" b="1" dirty="0" smtClean="0"/>
              <a:t>1 Tim 6:10</a:t>
            </a:r>
            <a:r>
              <a:rPr lang="en-ZW" sz="5400" b="1" dirty="0" smtClean="0"/>
              <a:t>	</a:t>
            </a:r>
            <a:endParaRPr lang="en-ZW" sz="5400" b="1" dirty="0"/>
          </a:p>
        </p:txBody>
      </p:sp>
      <p:sp>
        <p:nvSpPr>
          <p:cNvPr id="3" name="Content Placeholder 2"/>
          <p:cNvSpPr>
            <a:spLocks noGrp="1"/>
          </p:cNvSpPr>
          <p:nvPr>
            <p:ph idx="1"/>
          </p:nvPr>
        </p:nvSpPr>
        <p:spPr>
          <a:xfrm>
            <a:off x="533400" y="2332037"/>
            <a:ext cx="8229600" cy="4525963"/>
          </a:xfrm>
        </p:spPr>
        <p:txBody>
          <a:bodyPr>
            <a:normAutofit/>
          </a:bodyPr>
          <a:lstStyle/>
          <a:p>
            <a:r>
              <a:rPr lang="en-ZW" sz="4400" b="1" dirty="0" smtClean="0"/>
              <a:t>For the love of money is a root of all kinds of evil, for which some have strayed from the faith in their greediness, and pierced themselves through many sorrows</a:t>
            </a:r>
            <a:endParaRPr lang="en-ZW" sz="4400" b="1"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543800"/>
          </a:xfrm>
        </p:spPr>
        <p:txBody>
          <a:bodyPr>
            <a:normAutofit fontScale="90000"/>
          </a:bodyPr>
          <a:lstStyle/>
          <a:p>
            <a:r>
              <a:rPr lang="en-ZW" sz="7200" dirty="0" smtClean="0">
                <a:solidFill>
                  <a:schemeClr val="bg1"/>
                </a:solidFill>
              </a:rPr>
              <a:t/>
            </a:r>
            <a:br>
              <a:rPr lang="en-ZW" sz="7200" dirty="0" smtClean="0">
                <a:solidFill>
                  <a:schemeClr val="bg1"/>
                </a:solidFill>
              </a:rPr>
            </a:br>
            <a:r>
              <a:rPr lang="en-ZW" sz="7200" dirty="0" smtClean="0">
                <a:solidFill>
                  <a:schemeClr val="bg1"/>
                </a:solidFill>
              </a:rPr>
              <a:t/>
            </a:r>
            <a:br>
              <a:rPr lang="en-ZW" sz="7200" dirty="0" smtClean="0">
                <a:solidFill>
                  <a:schemeClr val="bg1"/>
                </a:solidFill>
              </a:rPr>
            </a:br>
            <a:r>
              <a:rPr lang="en-ZW" sz="7200" dirty="0">
                <a:solidFill>
                  <a:schemeClr val="bg1"/>
                </a:solidFill>
              </a:rPr>
              <a:t/>
            </a:r>
            <a:br>
              <a:rPr lang="en-ZW" sz="7200" dirty="0">
                <a:solidFill>
                  <a:schemeClr val="bg1"/>
                </a:solidFill>
              </a:rPr>
            </a:br>
            <a:r>
              <a:rPr lang="en-ZW" sz="8900" dirty="0" smtClean="0">
                <a:solidFill>
                  <a:schemeClr val="bg1"/>
                </a:solidFill>
              </a:rPr>
              <a:t>In order for family finances to be stable, we must follow the advice in </a:t>
            </a:r>
            <a:br>
              <a:rPr lang="en-ZW" sz="8900" dirty="0" smtClean="0">
                <a:solidFill>
                  <a:schemeClr val="bg1"/>
                </a:solidFill>
              </a:rPr>
            </a:br>
            <a:r>
              <a:rPr lang="en-ZW" sz="8900" dirty="0" smtClean="0">
                <a:solidFill>
                  <a:schemeClr val="bg1"/>
                </a:solidFill>
              </a:rPr>
              <a:t>1 Tim 6:6-7</a:t>
            </a:r>
            <a:r>
              <a:rPr lang="en-ZW" sz="7200" dirty="0" smtClean="0">
                <a:solidFill>
                  <a:schemeClr val="bg1"/>
                </a:solidFill>
              </a:rPr>
              <a:t/>
            </a:r>
            <a:br>
              <a:rPr lang="en-ZW" sz="7200" dirty="0" smtClean="0">
                <a:solidFill>
                  <a:schemeClr val="bg1"/>
                </a:solidFill>
              </a:rPr>
            </a:br>
            <a:r>
              <a:rPr lang="en-ZW" sz="7200" dirty="0" smtClean="0">
                <a:solidFill>
                  <a:schemeClr val="bg1"/>
                </a:solidFill>
              </a:rPr>
              <a:t/>
            </a:r>
            <a:br>
              <a:rPr lang="en-ZW" sz="7200" dirty="0" smtClean="0">
                <a:solidFill>
                  <a:schemeClr val="bg1"/>
                </a:solidFill>
              </a:rPr>
            </a:br>
            <a:r>
              <a:rPr lang="en-ZW" sz="7200" dirty="0" smtClean="0">
                <a:solidFill>
                  <a:schemeClr val="bg1"/>
                </a:solidFill>
              </a:rPr>
              <a:t> </a:t>
            </a:r>
            <a:r>
              <a:rPr lang="en-ZW" dirty="0" smtClean="0">
                <a:solidFill>
                  <a:schemeClr val="bg1"/>
                </a:solidFill>
              </a:rPr>
              <a:t>	</a:t>
            </a:r>
            <a:endParaRPr lang="en-ZW"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594</TotalTime>
  <Words>547</Words>
  <Application>Microsoft Macintosh PowerPoint</Application>
  <PresentationFormat>On-screen Show (4:3)</PresentationFormat>
  <Paragraphs>36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FAMILY FINANCE</vt:lpstr>
      <vt:lpstr>THE WAY TO A DEBT FREE LIFE</vt:lpstr>
      <vt:lpstr>God’s will is that we have quality life</vt:lpstr>
      <vt:lpstr>Jer. 29 vs 11 For I know the thoughts that I think toward you, saith the Lord: 1. thoughts of peace 2. not of evil 3. to give you an expected end </vt:lpstr>
      <vt:lpstr>3 John 2</vt:lpstr>
      <vt:lpstr>Psalm 24:1</vt:lpstr>
      <vt:lpstr>Deut 8:17 - 18</vt:lpstr>
      <vt:lpstr> 1 Tim 6:10 </vt:lpstr>
      <vt:lpstr>   In order for family finances to be stable, we must follow the advice in  1 Tim 6:6-7    </vt:lpstr>
      <vt:lpstr>To be content</vt:lpstr>
      <vt:lpstr>Prov 22:7</vt:lpstr>
      <vt:lpstr>If you want to betray your freedom, BORROW!! </vt:lpstr>
      <vt:lpstr>Romans 13:8</vt:lpstr>
      <vt:lpstr>Spent according to your income.  Do not spend money before it comes</vt:lpstr>
      <vt:lpstr>When making a purchase, ask yourself: “do I really need this?” Hebrews 13 v 5</vt:lpstr>
      <vt:lpstr>Proverbs 10:22</vt:lpstr>
      <vt:lpstr>E.G. White Adventist Home p384</vt:lpstr>
      <vt:lpstr>TIPS FOR PRACTICAL LIFESTYLE ADJUSTMENTS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FINANCE</dc:title>
  <dc:creator>user</dc:creator>
  <cp:lastModifiedBy>Menelisi Ndlovu</cp:lastModifiedBy>
  <cp:revision>47</cp:revision>
  <dcterms:created xsi:type="dcterms:W3CDTF">2006-08-16T00:00:00Z</dcterms:created>
  <dcterms:modified xsi:type="dcterms:W3CDTF">2015-09-18T12:18:21Z</dcterms:modified>
</cp:coreProperties>
</file>