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0" r:id="rId2"/>
    <p:sldId id="269" r:id="rId3"/>
    <p:sldId id="265" r:id="rId4"/>
    <p:sldId id="257" r:id="rId5"/>
    <p:sldId id="267" r:id="rId6"/>
    <p:sldId id="261" r:id="rId7"/>
    <p:sldId id="258" r:id="rId8"/>
    <p:sldId id="266" r:id="rId9"/>
    <p:sldId id="259" r:id="rId10"/>
    <p:sldId id="260" r:id="rId11"/>
    <p:sldId id="262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44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1E9E0-7C41-4557-B8B0-8A04D75ABE70}" type="datetimeFigureOut">
              <a:rPr lang="en-US" smtClean="0"/>
              <a:pPr/>
              <a:t>30/11/15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9766B6A-9E47-4E67-91DA-DD813F805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1E9E0-7C41-4557-B8B0-8A04D75ABE70}" type="datetimeFigureOut">
              <a:rPr lang="en-US" smtClean="0"/>
              <a:pPr/>
              <a:t>30/11/15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6B6A-9E47-4E67-91DA-DD813F805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1E9E0-7C41-4557-B8B0-8A04D75ABE70}" type="datetimeFigureOut">
              <a:rPr lang="en-US" smtClean="0"/>
              <a:pPr/>
              <a:t>30/11/15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6B6A-9E47-4E67-91DA-DD813F805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1E9E0-7C41-4557-B8B0-8A04D75ABE70}" type="datetimeFigureOut">
              <a:rPr lang="en-US" smtClean="0"/>
              <a:pPr/>
              <a:t>30/11/15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9766B6A-9E47-4E67-91DA-DD813F805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1E9E0-7C41-4557-B8B0-8A04D75ABE70}" type="datetimeFigureOut">
              <a:rPr lang="en-US" smtClean="0"/>
              <a:pPr/>
              <a:t>30/11/15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6B6A-9E47-4E67-91DA-DD813F8054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1E9E0-7C41-4557-B8B0-8A04D75ABE70}" type="datetimeFigureOut">
              <a:rPr lang="en-US" smtClean="0"/>
              <a:pPr/>
              <a:t>30/11/15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6B6A-9E47-4E67-91DA-DD813F805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1E9E0-7C41-4557-B8B0-8A04D75ABE70}" type="datetimeFigureOut">
              <a:rPr lang="en-US" smtClean="0"/>
              <a:pPr/>
              <a:t>30/11/15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9766B6A-9E47-4E67-91DA-DD813F8054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1E9E0-7C41-4557-B8B0-8A04D75ABE70}" type="datetimeFigureOut">
              <a:rPr lang="en-US" smtClean="0"/>
              <a:pPr/>
              <a:t>30/11/15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6B6A-9E47-4E67-91DA-DD813F805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1E9E0-7C41-4557-B8B0-8A04D75ABE70}" type="datetimeFigureOut">
              <a:rPr lang="en-US" smtClean="0"/>
              <a:pPr/>
              <a:t>30/11/15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6B6A-9E47-4E67-91DA-DD813F805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1E9E0-7C41-4557-B8B0-8A04D75ABE70}" type="datetimeFigureOut">
              <a:rPr lang="en-US" smtClean="0"/>
              <a:pPr/>
              <a:t>30/11/15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6B6A-9E47-4E67-91DA-DD813F805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1E9E0-7C41-4557-B8B0-8A04D75ABE70}" type="datetimeFigureOut">
              <a:rPr lang="en-US" smtClean="0"/>
              <a:pPr/>
              <a:t>30/11/15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6B6A-9E47-4E67-91DA-DD813F8054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351E9E0-7C41-4557-B8B0-8A04D75ABE70}" type="datetimeFigureOut">
              <a:rPr lang="en-US" smtClean="0"/>
              <a:pPr/>
              <a:t>30/11/15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9766B6A-9E47-4E67-91DA-DD813F8054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ZW" sz="8000" b="1" dirty="0" smtClean="0"/>
              <a:t>BUILDING A CULTURE OF FAITHFULNESS</a:t>
            </a:r>
            <a:endParaRPr lang="en-ZW" sz="8000" b="1" dirty="0"/>
          </a:p>
        </p:txBody>
      </p:sp>
    </p:spTree>
    <p:extLst>
      <p:ext uri="{BB962C8B-B14F-4D97-AF65-F5344CB8AC3E}">
        <p14:creationId xmlns:p14="http://schemas.microsoft.com/office/powerpoint/2010/main" val="3241247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 SHOULD WE BECOME GIVERS?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GIVING CARRIES WITH IT GREAT  BLESSINGS</a:t>
            </a:r>
          </a:p>
          <a:p>
            <a:r>
              <a:rPr lang="en-US" sz="3600" b="1" dirty="0" smtClean="0"/>
              <a:t>GIVING DEVELOPS IN YOU A CHRISTLIKE CHARACTER</a:t>
            </a:r>
          </a:p>
          <a:p>
            <a:r>
              <a:rPr lang="en-US" sz="3600" b="1" dirty="0" smtClean="0"/>
              <a:t>GIVING HELPS YOU TO VALUE OTHERS MORE THAN YOURSELF</a:t>
            </a:r>
          </a:p>
          <a:p>
            <a:r>
              <a:rPr lang="en-US" sz="3600" b="1" dirty="0" smtClean="0"/>
              <a:t>IT BENEFITS YOU THE GIVER MORE THAN THE ONE RECEIVING</a:t>
            </a:r>
          </a:p>
          <a:p>
            <a:pPr>
              <a:buNone/>
            </a:pPr>
            <a:endParaRPr lang="en-US" sz="3600" b="1" dirty="0"/>
          </a:p>
        </p:txBody>
      </p:sp>
    </p:spTree>
  </p:cSld>
  <p:clrMapOvr>
    <a:masterClrMapping/>
  </p:clrMapOvr>
  <p:transition xmlns:p14="http://schemas.microsoft.com/office/powerpoint/2010/main">
    <p:wheel spokes="8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Prov. 11: 24 – There is one who </a:t>
            </a:r>
            <a:r>
              <a:rPr lang="en-US" sz="4000" b="1" dirty="0" smtClean="0">
                <a:solidFill>
                  <a:srgbClr val="FF0000"/>
                </a:solidFill>
              </a:rPr>
              <a:t>scatters, </a:t>
            </a:r>
            <a:r>
              <a:rPr lang="en-US" sz="4000" b="1" dirty="0" smtClean="0"/>
              <a:t>yet increase more, and there is one who withholds more than is right, but leads to poverty</a:t>
            </a:r>
          </a:p>
          <a:p>
            <a:r>
              <a:rPr lang="en-US" sz="4000" b="1" dirty="0" smtClean="0"/>
              <a:t>Prov. 22: 9 -  He who has a generous eye will be blessed, for he </a:t>
            </a:r>
            <a:r>
              <a:rPr lang="en-US" sz="4000" b="1" dirty="0" smtClean="0">
                <a:solidFill>
                  <a:srgbClr val="FF0000"/>
                </a:solidFill>
              </a:rPr>
              <a:t>gives</a:t>
            </a:r>
            <a:r>
              <a:rPr lang="en-US" sz="4000" b="1" dirty="0" smtClean="0"/>
              <a:t> of his bread to the poor</a:t>
            </a:r>
            <a:endParaRPr lang="en-US" sz="4000" b="1" dirty="0"/>
          </a:p>
        </p:txBody>
      </p:sp>
    </p:spTree>
  </p:cSld>
  <p:clrMapOvr>
    <a:masterClrMapping/>
  </p:clrMapOvr>
  <p:transition xmlns:p14="http://schemas.microsoft.com/office/powerpoint/2010/main">
    <p:pull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545592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MAY GOD BLESS YOU AS YOU START RIGHT AWAY TO BE A GENEROUS GIVER.</a:t>
            </a:r>
          </a:p>
          <a:p>
            <a:endParaRPr lang="en-US" sz="4000" b="1" dirty="0"/>
          </a:p>
          <a:p>
            <a:r>
              <a:rPr lang="en-US" sz="4000" b="1" dirty="0" smtClean="0"/>
              <a:t>AMEN!!</a:t>
            </a:r>
            <a:endParaRPr lang="en-US" sz="4000" b="1" dirty="0"/>
          </a:p>
        </p:txBody>
      </p:sp>
    </p:spTree>
  </p:cSld>
  <p:clrMapOvr>
    <a:masterClrMapping/>
  </p:clrMapOvr>
  <p:transition xmlns:p14="http://schemas.microsoft.com/office/powerpoint/2010/main">
    <p:pull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W" dirty="0" smtClean="0"/>
              <a:t>God’s prescription</a:t>
            </a:r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W" b="1" dirty="0" smtClean="0"/>
              <a:t>God encourages us as His children to be:</a:t>
            </a:r>
          </a:p>
          <a:p>
            <a:r>
              <a:rPr lang="en-ZW" b="1" dirty="0" smtClean="0"/>
              <a:t>Generous</a:t>
            </a:r>
          </a:p>
          <a:p>
            <a:r>
              <a:rPr lang="en-ZW" b="1" dirty="0"/>
              <a:t>L</a:t>
            </a:r>
            <a:r>
              <a:rPr lang="en-ZW" b="1" dirty="0" smtClean="0"/>
              <a:t>iberal</a:t>
            </a:r>
          </a:p>
          <a:p>
            <a:r>
              <a:rPr lang="en-ZW" b="1" dirty="0" smtClean="0"/>
              <a:t>Big-hearted</a:t>
            </a:r>
          </a:p>
          <a:p>
            <a:r>
              <a:rPr lang="en-ZW" b="1" dirty="0" smtClean="0"/>
              <a:t>Open-handed</a:t>
            </a:r>
          </a:p>
          <a:p>
            <a:r>
              <a:rPr lang="en-ZW" b="1" dirty="0" smtClean="0"/>
              <a:t>Munificent (unsparing)</a:t>
            </a:r>
          </a:p>
          <a:p>
            <a:r>
              <a:rPr lang="en-ZW" b="1" dirty="0" smtClean="0"/>
              <a:t>Kind </a:t>
            </a:r>
          </a:p>
          <a:p>
            <a:r>
              <a:rPr lang="en-ZW" b="1" dirty="0" smtClean="0"/>
              <a:t>Charitable </a:t>
            </a:r>
            <a:endParaRPr lang="en-ZW" b="1" dirty="0"/>
          </a:p>
        </p:txBody>
      </p:sp>
    </p:spTree>
    <p:extLst>
      <p:ext uri="{BB962C8B-B14F-4D97-AF65-F5344CB8AC3E}">
        <p14:creationId xmlns:p14="http://schemas.microsoft.com/office/powerpoint/2010/main" val="1613237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GOD IS A GREAT GIVER</a:t>
            </a:r>
            <a:endParaRPr lang="en-US" b="1" dirty="0"/>
          </a:p>
        </p:txBody>
      </p:sp>
      <p:pic>
        <p:nvPicPr>
          <p:cNvPr id="4" name="Content Placeholder 3" descr="JESU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1131080"/>
            <a:ext cx="8087004" cy="5498320"/>
          </a:xfrm>
        </p:spPr>
      </p:pic>
      <p:sp>
        <p:nvSpPr>
          <p:cNvPr id="5" name="TextBox 4"/>
          <p:cNvSpPr txBox="1"/>
          <p:nvPr/>
        </p:nvSpPr>
        <p:spPr>
          <a:xfrm>
            <a:off x="2362200" y="4419600"/>
            <a:ext cx="5370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JESUS GAVE HIS LIFE AS A RANSOM FOR THE WORLD</a:t>
            </a:r>
            <a:endParaRPr lang="en-US" b="1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b="1" dirty="0" smtClean="0"/>
              <a:t>GOD AND GIVING</a:t>
            </a:r>
            <a:endParaRPr lang="en-US" sz="8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600" b="1" dirty="0" smtClean="0"/>
              <a:t>GOD IS A GIVER</a:t>
            </a:r>
          </a:p>
          <a:p>
            <a:r>
              <a:rPr lang="en-US" sz="3600" b="1" dirty="0" smtClean="0"/>
              <a:t>HE LOVES GIVING AS A DEMONSTRATION OF HIS LOVE</a:t>
            </a:r>
          </a:p>
          <a:p>
            <a:r>
              <a:rPr lang="en-US" sz="3600" b="1" dirty="0" smtClean="0"/>
              <a:t>JOHN 3: 16 – For God so </a:t>
            </a:r>
            <a:r>
              <a:rPr lang="en-US" sz="3600" b="1" i="1" dirty="0" smtClean="0">
                <a:solidFill>
                  <a:srgbClr val="FF0000"/>
                </a:solidFill>
              </a:rPr>
              <a:t>loved</a:t>
            </a:r>
            <a:r>
              <a:rPr lang="en-US" sz="3600" b="1" dirty="0" smtClean="0"/>
              <a:t> the world that He </a:t>
            </a:r>
            <a:r>
              <a:rPr lang="en-US" sz="3600" b="1" i="1" dirty="0" smtClean="0">
                <a:solidFill>
                  <a:srgbClr val="FF0000"/>
                </a:solidFill>
              </a:rPr>
              <a:t>gave</a:t>
            </a:r>
            <a:r>
              <a:rPr lang="en-US" sz="3600" b="1" dirty="0" smtClean="0"/>
              <a:t> His only begotten Son …</a:t>
            </a:r>
          </a:p>
          <a:p>
            <a:pPr>
              <a:buNone/>
            </a:pPr>
            <a:r>
              <a:rPr lang="en-US" sz="3600" b="1" i="1" dirty="0" smtClean="0">
                <a:solidFill>
                  <a:srgbClr val="FF0000"/>
                </a:solidFill>
              </a:rPr>
              <a:t>YOU CAN NOT LOVE AND FAIL TO GIVE, BUT YOU CAN GIVE WITHOUT LOVING</a:t>
            </a:r>
            <a:endParaRPr lang="en-US" sz="36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pull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 is a generous giver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He waters the fields of the saint and the fields of the witch/wizard</a:t>
            </a:r>
          </a:p>
          <a:p>
            <a:r>
              <a:rPr lang="en-US" b="1" dirty="0" smtClean="0"/>
              <a:t>His sun shines upon the pastor and upon the robber</a:t>
            </a:r>
          </a:p>
          <a:p>
            <a:r>
              <a:rPr lang="en-US" b="1" dirty="0" smtClean="0"/>
              <a:t>24 hours are equally given to the prayer band leader and the prostitute.</a:t>
            </a:r>
          </a:p>
          <a:p>
            <a:r>
              <a:rPr lang="en-US" b="1" dirty="0" smtClean="0"/>
              <a:t>What can we say then: GOD IS LOVE INDEED</a:t>
            </a:r>
          </a:p>
          <a:p>
            <a:r>
              <a:rPr lang="en-US" b="1" dirty="0" smtClean="0"/>
              <a:t>Stewards are to be seriously generous</a:t>
            </a:r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 smtClean="0"/>
              <a:t>REASONS FOR NOT GIVING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 I do not have enough</a:t>
            </a:r>
          </a:p>
          <a:p>
            <a:r>
              <a:rPr lang="en-US" b="1" dirty="0" smtClean="0"/>
              <a:t> What will they give me in return</a:t>
            </a:r>
          </a:p>
          <a:p>
            <a:r>
              <a:rPr lang="en-US" b="1" dirty="0" smtClean="0"/>
              <a:t> I have worked and sweated alone</a:t>
            </a:r>
          </a:p>
          <a:p>
            <a:r>
              <a:rPr lang="en-US" b="1" dirty="0" smtClean="0"/>
              <a:t> They are not grateful </a:t>
            </a:r>
          </a:p>
          <a:p>
            <a:r>
              <a:rPr lang="en-US" b="1" dirty="0" smtClean="0"/>
              <a:t> They are not my relations</a:t>
            </a:r>
          </a:p>
          <a:p>
            <a:r>
              <a:rPr lang="en-US" b="1" dirty="0" smtClean="0"/>
              <a:t> Am I the one to deal with their problems</a:t>
            </a:r>
            <a:endParaRPr lang="en-US" b="1" dirty="0"/>
          </a:p>
          <a:p>
            <a:r>
              <a:rPr lang="en-US" b="1" dirty="0" smtClean="0"/>
              <a:t> Its not even enough for my family</a:t>
            </a:r>
          </a:p>
          <a:p>
            <a:r>
              <a:rPr lang="en-US" b="1" dirty="0" smtClean="0"/>
              <a:t> Things are hard</a:t>
            </a:r>
          </a:p>
        </p:txBody>
      </p:sp>
    </p:spTree>
  </p:cSld>
  <p:clrMapOvr>
    <a:masterClrMapping/>
  </p:clrMapOvr>
  <p:transition xmlns:p14="http://schemas.microsoft.com/office/powerpoint/2010/main">
    <p:wheel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/>
              <a:t>GOD’S FORMULAR FOR BLESSINGS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ACTS 20: 35 … it is more blessed to give than to receive.</a:t>
            </a:r>
          </a:p>
          <a:p>
            <a:r>
              <a:rPr lang="en-US" sz="3600" b="1" dirty="0" smtClean="0"/>
              <a:t>Many people are powerful receivers.</a:t>
            </a:r>
          </a:p>
          <a:p>
            <a:r>
              <a:rPr lang="en-US" sz="3600" b="1" dirty="0" smtClean="0"/>
              <a:t>Many testimonies are based on receiving</a:t>
            </a:r>
          </a:p>
          <a:p>
            <a:endParaRPr lang="en-US" sz="3600" b="1" dirty="0"/>
          </a:p>
          <a:p>
            <a:r>
              <a:rPr lang="en-US" sz="3600" b="1" dirty="0" smtClean="0"/>
              <a:t>You give and you are more blessed </a:t>
            </a:r>
          </a:p>
          <a:p>
            <a:r>
              <a:rPr lang="en-US" sz="3600" b="1" dirty="0" smtClean="0"/>
              <a:t>You  receive and you are less blessed</a:t>
            </a:r>
          </a:p>
        </p:txBody>
      </p:sp>
    </p:spTree>
  </p:cSld>
  <p:clrMapOvr>
    <a:masterClrMapping/>
  </p:clrMapOvr>
  <p:transition xmlns:p14="http://schemas.microsoft.com/office/powerpoint/2010/main">
    <p:strips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GOD’S FORMULAR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1 KINGS 17: 9 – 16</a:t>
            </a:r>
          </a:p>
          <a:p>
            <a:r>
              <a:rPr lang="en-US" b="1" dirty="0" smtClean="0"/>
              <a:t>The widow of </a:t>
            </a:r>
            <a:r>
              <a:rPr lang="en-US" b="1" dirty="0" err="1" smtClean="0"/>
              <a:t>Zarephath</a:t>
            </a:r>
            <a:endParaRPr lang="en-US" b="1" dirty="0" smtClean="0"/>
          </a:p>
          <a:p>
            <a:r>
              <a:rPr lang="en-US" b="1" dirty="0" smtClean="0"/>
              <a:t>Vs 13 Elijah said to her, “Do not be afraid, go home and do as you have said, but </a:t>
            </a:r>
            <a:r>
              <a:rPr lang="en-US" b="1" dirty="0" smtClean="0">
                <a:solidFill>
                  <a:srgbClr val="FF0000"/>
                </a:solidFill>
              </a:rPr>
              <a:t>first </a:t>
            </a: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make small cake of bread for me from what you have and bring it to me, and then make something for yourself and your son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Vs 14 The Lord had promised that the little flour and the little oil was not going to be used up.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b="1" dirty="0" smtClean="0"/>
              <a:t>Luke 6: 38 </a:t>
            </a:r>
            <a:r>
              <a:rPr lang="en-US" b="1" dirty="0" smtClean="0">
                <a:solidFill>
                  <a:srgbClr val="FF0000"/>
                </a:solidFill>
              </a:rPr>
              <a:t>– Give </a:t>
            </a:r>
            <a:r>
              <a:rPr lang="en-US" b="1" dirty="0" smtClean="0"/>
              <a:t>and it shall be </a:t>
            </a:r>
            <a:r>
              <a:rPr lang="en-US" b="1" dirty="0" smtClean="0">
                <a:solidFill>
                  <a:srgbClr val="C00000"/>
                </a:solidFill>
              </a:rPr>
              <a:t>given</a:t>
            </a:r>
            <a:r>
              <a:rPr lang="en-US" b="1" dirty="0" smtClean="0"/>
              <a:t> unto you; a good measure, pressed down, shaken together, and running over will be put into your bosom. </a:t>
            </a:r>
            <a:r>
              <a:rPr lang="en-US" b="1" i="1" dirty="0" smtClean="0">
                <a:solidFill>
                  <a:srgbClr val="C00000"/>
                </a:solidFill>
              </a:rPr>
              <a:t>For with the same measure that you use, it will be measured back to you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Prov. 19: 17 – He who has pity on the poor lends to the Lord, and He will pay back what he has </a:t>
            </a:r>
            <a:r>
              <a:rPr lang="en-US" b="1" dirty="0" smtClean="0">
                <a:solidFill>
                  <a:srgbClr val="FF0000"/>
                </a:solidFill>
              </a:rPr>
              <a:t>given</a:t>
            </a:r>
          </a:p>
          <a:p>
            <a:r>
              <a:rPr lang="en-US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. 28: 27 – He who </a:t>
            </a:r>
            <a:r>
              <a:rPr lang="en-US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gives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the poor will not lack, but he who hides his eyes will have </a:t>
            </a: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many curses</a:t>
            </a:r>
            <a:endParaRPr lang="en-US" b="1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pull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613</TotalTime>
  <Words>561</Words>
  <Application>Microsoft Macintosh PowerPoint</Application>
  <PresentationFormat>On-screen Show (4:3)</PresentationFormat>
  <Paragraphs>58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Trek</vt:lpstr>
      <vt:lpstr>PowerPoint Presentation</vt:lpstr>
      <vt:lpstr>God’s prescription</vt:lpstr>
      <vt:lpstr>GOD IS A GREAT GIVER</vt:lpstr>
      <vt:lpstr>GOD AND GIVING</vt:lpstr>
      <vt:lpstr>God is a generous giver</vt:lpstr>
      <vt:lpstr>REASONS FOR NOT GIVING</vt:lpstr>
      <vt:lpstr>GOD’S FORMULAR FOR BLESSINGS</vt:lpstr>
      <vt:lpstr>GOD’S FORMULAR WORKS</vt:lpstr>
      <vt:lpstr>PowerPoint Presentation</vt:lpstr>
      <vt:lpstr>WHY  SHOULD WE BECOME GIVERS?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“GIVING” THE ANTIDOT FOR SELFISHNESS</dc:title>
  <dc:creator>Pastor Munaiwa</dc:creator>
  <cp:lastModifiedBy>Menelisi Ndlovu</cp:lastModifiedBy>
  <cp:revision>36</cp:revision>
  <dcterms:created xsi:type="dcterms:W3CDTF">2013-09-21T06:45:45Z</dcterms:created>
  <dcterms:modified xsi:type="dcterms:W3CDTF">2015-11-30T16:39:19Z</dcterms:modified>
</cp:coreProperties>
</file>