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70" r:id="rId7"/>
    <p:sldId id="265" r:id="rId8"/>
    <p:sldId id="260" r:id="rId9"/>
    <p:sldId id="261" r:id="rId10"/>
    <p:sldId id="269" r:id="rId11"/>
    <p:sldId id="266" r:id="rId12"/>
    <p:sldId id="271" r:id="rId13"/>
    <p:sldId id="262" r:id="rId14"/>
    <p:sldId id="263" r:id="rId15"/>
    <p:sldId id="268" r:id="rId16"/>
    <p:sldId id="26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05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A82455-8A22-432D-8F5F-149156556E10}" type="datetimeFigureOut">
              <a:rPr lang="en-US" smtClean="0"/>
              <a:pPr/>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82455-8A22-432D-8F5F-149156556E10}" type="datetimeFigureOut">
              <a:rPr lang="en-US" smtClean="0"/>
              <a:pPr/>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82455-8A22-432D-8F5F-149156556E10}" type="datetimeFigureOut">
              <a:rPr lang="en-US" smtClean="0"/>
              <a:pPr/>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82455-8A22-432D-8F5F-149156556E10}" type="datetimeFigureOut">
              <a:rPr lang="en-US" smtClean="0"/>
              <a:pPr/>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A82455-8A22-432D-8F5F-149156556E10}" type="datetimeFigureOut">
              <a:rPr lang="en-US" smtClean="0"/>
              <a:pPr/>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A82455-8A22-432D-8F5F-149156556E10}" type="datetimeFigureOut">
              <a:rPr lang="en-US" smtClean="0"/>
              <a:pPr/>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A82455-8A22-432D-8F5F-149156556E10}" type="datetimeFigureOut">
              <a:rPr lang="en-US" smtClean="0"/>
              <a:pPr/>
              <a:t>1/12/15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A82455-8A22-432D-8F5F-149156556E10}" type="datetimeFigureOut">
              <a:rPr lang="en-US" smtClean="0"/>
              <a:pPr/>
              <a:t>1/12/15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A82455-8A22-432D-8F5F-149156556E10}" type="datetimeFigureOut">
              <a:rPr lang="en-US" smtClean="0"/>
              <a:pPr/>
              <a:t>1/12/15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82455-8A22-432D-8F5F-149156556E10}" type="datetimeFigureOut">
              <a:rPr lang="en-US" smtClean="0"/>
              <a:pPr/>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82455-8A22-432D-8F5F-149156556E10}" type="datetimeFigureOut">
              <a:rPr lang="en-US" smtClean="0"/>
              <a:pPr/>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C5455-060B-46EC-9A0A-53FBAA2A9B9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A82455-8A22-432D-8F5F-149156556E10}" type="datetimeFigureOut">
              <a:rPr lang="en-US" smtClean="0"/>
              <a:pPr/>
              <a:t>1/12/15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C5455-060B-46EC-9A0A-53FBAA2A9B9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3276600"/>
          </a:xfrm>
        </p:spPr>
        <p:txBody>
          <a:bodyPr>
            <a:noAutofit/>
          </a:bodyPr>
          <a:lstStyle/>
          <a:p>
            <a:r>
              <a:rPr lang="en-US" sz="9600" b="1" dirty="0" smtClean="0">
                <a:solidFill>
                  <a:srgbClr val="002060"/>
                </a:solidFill>
              </a:rPr>
              <a:t> WHY OFFERINGS</a:t>
            </a:r>
            <a:endParaRPr lang="en-US" sz="9600" b="1" dirty="0">
              <a:solidFill>
                <a:srgbClr val="002060"/>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GOD’S FORMULAR</a:t>
            </a:r>
            <a:endParaRPr lang="en-US" b="1" dirty="0"/>
          </a:p>
        </p:txBody>
      </p:sp>
      <p:sp>
        <p:nvSpPr>
          <p:cNvPr id="3" name="Content Placeholder 2"/>
          <p:cNvSpPr>
            <a:spLocks noGrp="1"/>
          </p:cNvSpPr>
          <p:nvPr>
            <p:ph idx="1"/>
          </p:nvPr>
        </p:nvSpPr>
        <p:spPr/>
        <p:txBody>
          <a:bodyPr/>
          <a:lstStyle/>
          <a:p>
            <a:r>
              <a:rPr lang="en-US" b="1" dirty="0" smtClean="0"/>
              <a:t>Luke 6: 38 </a:t>
            </a:r>
            <a:r>
              <a:rPr lang="en-US" b="1" i="1" u="sng" dirty="0" smtClean="0">
                <a:solidFill>
                  <a:srgbClr val="C00000"/>
                </a:solidFill>
              </a:rPr>
              <a:t>Give</a:t>
            </a:r>
            <a:r>
              <a:rPr lang="en-US" b="1" dirty="0" smtClean="0"/>
              <a:t> and it shall be </a:t>
            </a:r>
            <a:r>
              <a:rPr lang="en-US" b="1" i="1" u="sng" dirty="0" smtClean="0">
                <a:solidFill>
                  <a:srgbClr val="FF0000"/>
                </a:solidFill>
              </a:rPr>
              <a:t>given</a:t>
            </a:r>
            <a:r>
              <a:rPr lang="en-US" b="1" dirty="0" smtClean="0"/>
              <a:t> to you</a:t>
            </a:r>
          </a:p>
          <a:p>
            <a:endParaRPr lang="en-US" b="1" dirty="0" smtClean="0"/>
          </a:p>
          <a:p>
            <a:r>
              <a:rPr lang="en-US" b="1" dirty="0" smtClean="0"/>
              <a:t>For you to be given you must give what you have first.</a:t>
            </a:r>
            <a:endParaRPr lang="en-US" b="1" smtClean="0"/>
          </a:p>
          <a:p>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t>ABEL’S OFFERING</a:t>
            </a:r>
            <a:endParaRPr lang="en-US" sz="7200" b="1" dirty="0"/>
          </a:p>
        </p:txBody>
      </p:sp>
      <p:sp>
        <p:nvSpPr>
          <p:cNvPr id="3" name="Content Placeholder 2"/>
          <p:cNvSpPr>
            <a:spLocks noGrp="1"/>
          </p:cNvSpPr>
          <p:nvPr>
            <p:ph idx="1"/>
          </p:nvPr>
        </p:nvSpPr>
        <p:spPr/>
        <p:txBody>
          <a:bodyPr>
            <a:normAutofit lnSpcReduction="10000"/>
          </a:bodyPr>
          <a:lstStyle/>
          <a:p>
            <a:r>
              <a:rPr lang="en-US" b="1" u="sng" dirty="0" smtClean="0"/>
              <a:t>Gen. 4 v 4</a:t>
            </a:r>
          </a:p>
          <a:p>
            <a:r>
              <a:rPr lang="en-US" b="1" dirty="0" smtClean="0"/>
              <a:t>The Lord accepted Abel and his offering</a:t>
            </a:r>
          </a:p>
          <a:p>
            <a:r>
              <a:rPr lang="en-US" b="1" dirty="0" smtClean="0"/>
              <a:t>WHAT FACILITATED THIS ?</a:t>
            </a:r>
          </a:p>
          <a:p>
            <a:r>
              <a:rPr lang="en-US" b="1" u="sng" dirty="0" smtClean="0"/>
              <a:t>HEBREWS 11 v 4 </a:t>
            </a:r>
          </a:p>
          <a:p>
            <a:r>
              <a:rPr lang="en-US" b="1" dirty="0" smtClean="0"/>
              <a:t>By faith Abel offered God a better  sacrifice than Cain did. By faith he was commended as a righteous man, when God spoke well of his offering. And by faith he still speaks, even though he is dead</a:t>
            </a:r>
            <a:r>
              <a:rPr lang="en-US" dirty="0" smtClean="0"/>
              <a:t>.</a:t>
            </a:r>
            <a:endParaRPr lang="en-US" dirty="0"/>
          </a:p>
        </p:txBody>
      </p:sp>
    </p:spTree>
  </p:cSld>
  <p:clrMapOvr>
    <a:masterClrMapping/>
  </p:clrMapOvr>
  <p:transition xmlns:p14="http://schemas.microsoft.com/office/powerpoint/2010/main">
    <p:split orient="vert" dir="in"/>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t>Gen. 22 </a:t>
            </a:r>
            <a:r>
              <a:rPr lang="en-US" sz="7200" b="1" dirty="0" err="1" smtClean="0"/>
              <a:t>vs</a:t>
            </a:r>
            <a:r>
              <a:rPr lang="en-US" sz="7200" b="1" dirty="0" smtClean="0"/>
              <a:t> 1 - 24</a:t>
            </a:r>
            <a:endParaRPr lang="en-US" sz="72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Our God values our practical demonstration of </a:t>
            </a:r>
            <a:r>
              <a:rPr lang="en-US" b="1" dirty="0" smtClean="0"/>
              <a:t>how we</a:t>
            </a:r>
            <a:r>
              <a:rPr lang="en-US" b="1" dirty="0" smtClean="0"/>
              <a:t> </a:t>
            </a:r>
            <a:r>
              <a:rPr lang="en-US" b="1" dirty="0" smtClean="0"/>
              <a:t>love to Him.</a:t>
            </a:r>
          </a:p>
          <a:p>
            <a:pPr marL="0" indent="0">
              <a:buNone/>
            </a:pPr>
            <a:r>
              <a:rPr lang="en-US" b="1" dirty="0" smtClean="0"/>
              <a:t>Abraham </a:t>
            </a:r>
            <a:r>
              <a:rPr lang="en-US" b="1" dirty="0" smtClean="0"/>
              <a:t>did </a:t>
            </a:r>
            <a:r>
              <a:rPr lang="en-US" b="1" dirty="0" smtClean="0"/>
              <a:t>everything to please His  Creator God.</a:t>
            </a:r>
          </a:p>
          <a:p>
            <a:pPr marL="0" indent="0">
              <a:buNone/>
            </a:pPr>
            <a:r>
              <a:rPr lang="en-US" b="1" dirty="0" smtClean="0"/>
              <a:t>It was imputed to him as righteousness.</a:t>
            </a:r>
          </a:p>
          <a:p>
            <a:pPr marL="0" indent="0">
              <a:buNone/>
            </a:pPr>
            <a:r>
              <a:rPr lang="en-US" b="1" dirty="0" smtClean="0"/>
              <a:t>For the sake of his love to God he could even offer his son as an </a:t>
            </a:r>
            <a:r>
              <a:rPr lang="en-US" b="1" dirty="0" smtClean="0"/>
              <a:t>offering</a:t>
            </a:r>
            <a:endParaRPr lang="en-US" b="1" dirty="0" smtClean="0"/>
          </a:p>
          <a:p>
            <a:pPr marL="0" indent="0">
              <a:buNone/>
            </a:pPr>
            <a:endParaRPr lang="en-US" b="1" dirty="0"/>
          </a:p>
          <a:p>
            <a:pPr marL="0" indent="0">
              <a:buNone/>
            </a:pPr>
            <a:r>
              <a:rPr lang="en-US" b="1" dirty="0" smtClean="0"/>
              <a:t>Do you think you can </a:t>
            </a:r>
            <a:r>
              <a:rPr lang="en-US" b="1" dirty="0" smtClean="0"/>
              <a:t>give </a:t>
            </a:r>
            <a:r>
              <a:rPr lang="en-US" b="1" dirty="0" smtClean="0"/>
              <a:t>your “Isaac” if God </a:t>
            </a:r>
            <a:r>
              <a:rPr lang="en-US" b="1" dirty="0" smtClean="0"/>
              <a:t>asks for him</a:t>
            </a:r>
            <a:endParaRPr lang="en-US" b="1" dirty="0"/>
          </a:p>
        </p:txBody>
      </p:sp>
    </p:spTree>
    <p:extLst>
      <p:ext uri="{BB962C8B-B14F-4D97-AF65-F5344CB8AC3E}">
        <p14:creationId xmlns:p14="http://schemas.microsoft.com/office/powerpoint/2010/main" val="1018515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PRESENTS/OFFERINGS FOR VARIOUS  OCCASSIONS</a:t>
            </a:r>
            <a:endParaRPr lang="en-US" b="1" dirty="0"/>
          </a:p>
        </p:txBody>
      </p:sp>
      <p:sp>
        <p:nvSpPr>
          <p:cNvPr id="3" name="Content Placeholder 2"/>
          <p:cNvSpPr>
            <a:spLocks noGrp="1"/>
          </p:cNvSpPr>
          <p:nvPr>
            <p:ph idx="1"/>
          </p:nvPr>
        </p:nvSpPr>
        <p:spPr/>
        <p:txBody>
          <a:bodyPr/>
          <a:lstStyle/>
          <a:p>
            <a:pPr>
              <a:buNone/>
            </a:pPr>
            <a:r>
              <a:rPr lang="en-US" dirty="0" smtClean="0"/>
              <a:t> </a:t>
            </a:r>
            <a:r>
              <a:rPr lang="en-US" b="1" dirty="0" smtClean="0"/>
              <a:t>- BIRTHDAY PRESENTS</a:t>
            </a:r>
          </a:p>
          <a:p>
            <a:pPr>
              <a:buNone/>
            </a:pPr>
            <a:r>
              <a:rPr lang="en-US" b="1" dirty="0"/>
              <a:t> </a:t>
            </a:r>
            <a:r>
              <a:rPr lang="en-US" b="1" dirty="0" smtClean="0"/>
              <a:t>- SUPRISES</a:t>
            </a:r>
          </a:p>
          <a:p>
            <a:pPr>
              <a:buNone/>
            </a:pPr>
            <a:r>
              <a:rPr lang="en-US" b="1" dirty="0" smtClean="0"/>
              <a:t> - WEDDING PRESENTS</a:t>
            </a:r>
          </a:p>
          <a:p>
            <a:pPr>
              <a:buNone/>
            </a:pPr>
            <a:endParaRPr lang="en-US" b="1" dirty="0"/>
          </a:p>
          <a:p>
            <a:pPr>
              <a:buNone/>
            </a:pPr>
            <a:r>
              <a:rPr lang="en-US" b="1" dirty="0" smtClean="0"/>
              <a:t>HOW DO THESE COMPARE WITH THE OFFERINGS GIVEN TO THE ALMIGHTY, OMNIPRESENT, OMNISCIENT, OMNIPOTENT  GOD?</a:t>
            </a:r>
            <a:endParaRPr lang="en-US" b="1" dirty="0"/>
          </a:p>
        </p:txBody>
      </p:sp>
    </p:spTree>
  </p:cSld>
  <p:clrMapOvr>
    <a:masterClrMapping/>
  </p:clrMapOvr>
  <p:transition xmlns:p14="http://schemas.microsoft.com/office/powerpoint/2010/main">
    <p:wheel spokes="8"/>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r>
              <a:rPr lang="en-US" sz="6000" b="1" dirty="0" smtClean="0"/>
              <a:t>THE MACEDONIAN SPIRIT</a:t>
            </a:r>
            <a:endParaRPr lang="en-US" sz="6000" b="1" dirty="0"/>
          </a:p>
        </p:txBody>
      </p:sp>
      <p:sp>
        <p:nvSpPr>
          <p:cNvPr id="3" name="Content Placeholder 2"/>
          <p:cNvSpPr>
            <a:spLocks noGrp="1"/>
          </p:cNvSpPr>
          <p:nvPr>
            <p:ph idx="1"/>
          </p:nvPr>
        </p:nvSpPr>
        <p:spPr>
          <a:xfrm>
            <a:off x="457200" y="1905000"/>
            <a:ext cx="8229600" cy="4221163"/>
          </a:xfrm>
        </p:spPr>
        <p:txBody>
          <a:bodyPr>
            <a:normAutofit fontScale="85000" lnSpcReduction="20000"/>
          </a:bodyPr>
          <a:lstStyle/>
          <a:p>
            <a:endParaRPr lang="en-US" b="1" dirty="0" smtClean="0"/>
          </a:p>
          <a:p>
            <a:r>
              <a:rPr lang="en-US" b="1" dirty="0" smtClean="0"/>
              <a:t>2 Cor. 8 v 1- </a:t>
            </a:r>
          </a:p>
          <a:p>
            <a:r>
              <a:rPr lang="en-US" b="1" dirty="0" smtClean="0"/>
              <a:t>And now brothers, we want you to know about the grace  that God has given the Macedonian churches.</a:t>
            </a:r>
          </a:p>
          <a:p>
            <a:r>
              <a:rPr lang="en-US" b="1" dirty="0" smtClean="0"/>
              <a:t>Out of the most severe trials, their overflowing joy and their extreme poverty welled up in rich generosity. </a:t>
            </a:r>
          </a:p>
          <a:p>
            <a:r>
              <a:rPr lang="en-US" b="1" dirty="0" smtClean="0"/>
              <a:t>For I testify that they gave as much as they were able, and even beyond  their ability. Entirely on their own they urgently pleaded with us for the privilege of sharing in this service to the saints.</a:t>
            </a:r>
            <a:endParaRPr lang="en-US" b="1" dirty="0"/>
          </a:p>
        </p:txBody>
      </p:sp>
    </p:spTree>
  </p:cSld>
  <p:clrMapOvr>
    <a:masterClrMapping/>
  </p:clrMapOvr>
  <p:transition xmlns:p14="http://schemas.microsoft.com/office/powerpoint/2010/main">
    <p:wheel/>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WHERE THERE IS LOVE THERE IS GIVING</a:t>
            </a:r>
            <a:endParaRPr lang="en-US" sz="4800" b="1" dirty="0"/>
          </a:p>
        </p:txBody>
      </p:sp>
      <p:sp>
        <p:nvSpPr>
          <p:cNvPr id="3" name="Content Placeholder 2"/>
          <p:cNvSpPr>
            <a:spLocks noGrp="1"/>
          </p:cNvSpPr>
          <p:nvPr>
            <p:ph idx="1"/>
          </p:nvPr>
        </p:nvSpPr>
        <p:spPr/>
        <p:txBody>
          <a:bodyPr/>
          <a:lstStyle/>
          <a:p>
            <a:r>
              <a:rPr lang="en-US" b="1" dirty="0" smtClean="0"/>
              <a:t>JOHN 3 V 16</a:t>
            </a:r>
          </a:p>
          <a:p>
            <a:r>
              <a:rPr lang="en-US" b="1" dirty="0" smtClean="0"/>
              <a:t>FOR GOD SO LOVED THE WORLD THAT HE GAVE HIS ONLY BEGOTTEN SON, THAT WHOSOEVER BELIEVES IN HIM SHOULD NOT PERISH BUT HAVE ETERNAL LIFE.</a:t>
            </a:r>
          </a:p>
          <a:p>
            <a:endParaRPr lang="en-US" b="1" dirty="0" smtClean="0"/>
          </a:p>
          <a:p>
            <a:r>
              <a:rPr lang="en-US" b="1" dirty="0" smtClean="0"/>
              <a:t>GOD LOVED AND HE GAVE</a:t>
            </a:r>
          </a:p>
          <a:p>
            <a:r>
              <a:rPr lang="en-US" b="1" dirty="0" smtClean="0"/>
              <a:t>HE GAVE THE BEST GIFT EVER</a:t>
            </a:r>
            <a:endParaRPr lang="en-US" b="1" dirty="0"/>
          </a:p>
        </p:txBody>
      </p:sp>
    </p:spTree>
  </p:cSld>
  <p:clrMapOvr>
    <a:masterClrMapping/>
  </p:clrMapOvr>
  <p:transition xmlns:p14="http://schemas.microsoft.com/office/powerpoint/2010/main">
    <p:pull dir="rd"/>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133600"/>
          </a:xfrm>
        </p:spPr>
        <p:txBody>
          <a:bodyPr>
            <a:noAutofit/>
          </a:bodyPr>
          <a:lstStyle/>
          <a:p>
            <a:r>
              <a:rPr lang="en-US" sz="6000" b="1" dirty="0" smtClean="0"/>
              <a:t>THE MACEDONIAN SECRET</a:t>
            </a:r>
            <a:endParaRPr lang="en-US" sz="6000" b="1" dirty="0"/>
          </a:p>
        </p:txBody>
      </p:sp>
      <p:sp>
        <p:nvSpPr>
          <p:cNvPr id="3" name="Content Placeholder 2"/>
          <p:cNvSpPr>
            <a:spLocks noGrp="1"/>
          </p:cNvSpPr>
          <p:nvPr>
            <p:ph idx="1"/>
          </p:nvPr>
        </p:nvSpPr>
        <p:spPr>
          <a:xfrm>
            <a:off x="457200" y="1981200"/>
            <a:ext cx="8229600" cy="4144963"/>
          </a:xfrm>
        </p:spPr>
        <p:txBody>
          <a:bodyPr/>
          <a:lstStyle/>
          <a:p>
            <a:endParaRPr lang="en-US" b="1" dirty="0" smtClean="0"/>
          </a:p>
          <a:p>
            <a:endParaRPr lang="en-US" b="1" dirty="0" smtClean="0"/>
          </a:p>
          <a:p>
            <a:r>
              <a:rPr lang="en-US" b="1" dirty="0" smtClean="0"/>
              <a:t>V. 5. And they did not do as we expected, </a:t>
            </a:r>
            <a:r>
              <a:rPr lang="en-US" b="1" dirty="0" smtClean="0">
                <a:solidFill>
                  <a:srgbClr val="FF0000"/>
                </a:solidFill>
              </a:rPr>
              <a:t>but </a:t>
            </a:r>
            <a:r>
              <a:rPr lang="en-US" b="1" i="1" u="sng" dirty="0" smtClean="0">
                <a:solidFill>
                  <a:srgbClr val="FF0000"/>
                </a:solidFill>
              </a:rPr>
              <a:t>they gave themselves first to the Lord </a:t>
            </a:r>
            <a:r>
              <a:rPr lang="en-US" b="1" dirty="0" smtClean="0"/>
              <a:t>and then to us in keeping with God’s will. </a:t>
            </a:r>
            <a:endParaRPr lang="en-US" b="1" dirty="0"/>
          </a:p>
        </p:txBody>
      </p:sp>
    </p:spTree>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WHAT IS AN OFFERING?</a:t>
            </a:r>
            <a:endParaRPr lang="en-US" sz="6000" b="1" dirty="0"/>
          </a:p>
        </p:txBody>
      </p:sp>
      <p:sp>
        <p:nvSpPr>
          <p:cNvPr id="3" name="Content Placeholder 2"/>
          <p:cNvSpPr>
            <a:spLocks noGrp="1"/>
          </p:cNvSpPr>
          <p:nvPr>
            <p:ph idx="1"/>
          </p:nvPr>
        </p:nvSpPr>
        <p:spPr/>
        <p:txBody>
          <a:bodyPr>
            <a:normAutofit lnSpcReduction="10000"/>
          </a:bodyPr>
          <a:lstStyle/>
          <a:p>
            <a:r>
              <a:rPr lang="en-US" sz="3600" b="1" dirty="0" smtClean="0"/>
              <a:t>A presentation made to a deity as an act of religious worship or sacrifice.</a:t>
            </a:r>
          </a:p>
          <a:p>
            <a:r>
              <a:rPr lang="en-US" sz="3600" b="1" dirty="0" smtClean="0"/>
              <a:t> A contribution or gift, especially made at a religious service.</a:t>
            </a:r>
          </a:p>
          <a:p>
            <a:r>
              <a:rPr lang="en-US" sz="3600" b="1" dirty="0" smtClean="0"/>
              <a:t>The concept  of offering is an expression of gratitude, thankfulness, joy, appreciation. Achievement, and success.</a:t>
            </a:r>
          </a:p>
          <a:p>
            <a:r>
              <a:rPr lang="en-US" sz="3600" b="1" dirty="0" smtClean="0"/>
              <a:t>A response of love to </a:t>
            </a:r>
            <a:r>
              <a:rPr lang="en-US" sz="3600" b="1" smtClean="0"/>
              <a:t>our Creator</a:t>
            </a:r>
            <a:endParaRPr lang="en-US" sz="3600" b="1" dirty="0"/>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t>Other words/ synonyms for the word offering.</a:t>
            </a:r>
            <a:endParaRPr lang="en-US" sz="5400" b="1" dirty="0"/>
          </a:p>
        </p:txBody>
      </p:sp>
      <p:sp>
        <p:nvSpPr>
          <p:cNvPr id="3" name="Content Placeholder 2"/>
          <p:cNvSpPr>
            <a:spLocks noGrp="1"/>
          </p:cNvSpPr>
          <p:nvPr>
            <p:ph idx="1"/>
          </p:nvPr>
        </p:nvSpPr>
        <p:spPr/>
        <p:txBody>
          <a:bodyPr>
            <a:noAutofit/>
          </a:bodyPr>
          <a:lstStyle/>
          <a:p>
            <a:r>
              <a:rPr lang="en-US" sz="4400" b="1" dirty="0" smtClean="0"/>
              <a:t>Sacrifice</a:t>
            </a:r>
          </a:p>
          <a:p>
            <a:r>
              <a:rPr lang="en-US" sz="4400" b="1" dirty="0" smtClean="0"/>
              <a:t>Contribution</a:t>
            </a:r>
          </a:p>
          <a:p>
            <a:r>
              <a:rPr lang="en-US" sz="4400" b="1" dirty="0" smtClean="0"/>
              <a:t>Oblation</a:t>
            </a:r>
          </a:p>
          <a:p>
            <a:r>
              <a:rPr lang="en-US" sz="4400" b="1" dirty="0" smtClean="0"/>
              <a:t>Donation</a:t>
            </a:r>
          </a:p>
          <a:p>
            <a:r>
              <a:rPr lang="en-US" sz="4400" b="1" dirty="0" smtClean="0"/>
              <a:t>Gift</a:t>
            </a:r>
          </a:p>
          <a:p>
            <a:r>
              <a:rPr lang="en-US" sz="4400" b="1" dirty="0" smtClean="0"/>
              <a:t>present</a:t>
            </a:r>
            <a:endParaRPr lang="en-US" sz="4400" b="1" dirty="0"/>
          </a:p>
        </p:txBody>
      </p:sp>
    </p:spTree>
  </p:cSld>
  <p:clrMapOvr>
    <a:masterClrMapping/>
  </p:clrMapOvr>
  <p:transition xmlns:p14="http://schemas.microsoft.com/office/powerpoint/2010/main">
    <p:pull dir="rd"/>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t>God and offering</a:t>
            </a:r>
            <a:endParaRPr lang="en-US" sz="7200" b="1" dirty="0"/>
          </a:p>
        </p:txBody>
      </p:sp>
      <p:sp>
        <p:nvSpPr>
          <p:cNvPr id="3" name="Content Placeholder 2"/>
          <p:cNvSpPr>
            <a:spLocks noGrp="1"/>
          </p:cNvSpPr>
          <p:nvPr>
            <p:ph idx="1"/>
          </p:nvPr>
        </p:nvSpPr>
        <p:spPr/>
        <p:txBody>
          <a:bodyPr>
            <a:noAutofit/>
          </a:bodyPr>
          <a:lstStyle/>
          <a:p>
            <a:r>
              <a:rPr lang="en-US" sz="4800" b="1" dirty="0" smtClean="0"/>
              <a:t>Ephesians 5 v 2</a:t>
            </a:r>
          </a:p>
          <a:p>
            <a:endParaRPr lang="en-US" sz="4800" b="1" dirty="0"/>
          </a:p>
          <a:p>
            <a:pPr>
              <a:buNone/>
            </a:pPr>
            <a:r>
              <a:rPr lang="en-US" sz="4800" b="1" dirty="0" smtClean="0"/>
              <a:t>And live a life of love, just as Christ loved us, and gave himself up for us as a fragrant offering and sacrifice to God.</a:t>
            </a:r>
          </a:p>
        </p:txBody>
      </p:sp>
    </p:spTree>
  </p:cSld>
  <p:clrMapOvr>
    <a:masterClrMapping/>
  </p:clrMapOvr>
  <p:transition xmlns:p14="http://schemas.microsoft.com/office/powerpoint/2010/main">
    <p:wheel spokes="1"/>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THE DIFFERENCE BETWEEN  TITHES AND OFFERINGS</a:t>
            </a:r>
            <a:endParaRPr lang="en-US" sz="4800" b="1" dirty="0"/>
          </a:p>
        </p:txBody>
      </p:sp>
      <p:sp>
        <p:nvSpPr>
          <p:cNvPr id="3" name="Content Placeholder 2"/>
          <p:cNvSpPr>
            <a:spLocks noGrp="1"/>
          </p:cNvSpPr>
          <p:nvPr>
            <p:ph idx="1"/>
          </p:nvPr>
        </p:nvSpPr>
        <p:spPr/>
        <p:txBody>
          <a:bodyPr>
            <a:noAutofit/>
          </a:bodyPr>
          <a:lstStyle/>
          <a:p>
            <a:r>
              <a:rPr lang="en-US" sz="2800" b="1" dirty="0" smtClean="0"/>
              <a:t>OFFERING:</a:t>
            </a:r>
          </a:p>
          <a:p>
            <a:pPr>
              <a:buNone/>
            </a:pPr>
            <a:r>
              <a:rPr lang="en-US" sz="2800" b="1" dirty="0" smtClean="0"/>
              <a:t>LEVITCUS 22 V 17 – 23</a:t>
            </a:r>
          </a:p>
          <a:p>
            <a:pPr>
              <a:buNone/>
            </a:pPr>
            <a:r>
              <a:rPr lang="en-US" sz="2800" b="1" dirty="0" smtClean="0"/>
              <a:t>No blemish, defect, blind, injured, maimed etc.</a:t>
            </a:r>
          </a:p>
          <a:p>
            <a:pPr>
              <a:buNone/>
            </a:pPr>
            <a:r>
              <a:rPr lang="en-US" sz="2800" b="1" dirty="0" smtClean="0"/>
              <a:t>This is your personal selection of what you wish to give to your God.</a:t>
            </a:r>
          </a:p>
          <a:p>
            <a:pPr>
              <a:buNone/>
            </a:pPr>
            <a:endParaRPr lang="en-US" sz="2800" b="1" dirty="0" smtClean="0"/>
          </a:p>
          <a:p>
            <a:pPr>
              <a:buNone/>
            </a:pPr>
            <a:r>
              <a:rPr lang="en-US" sz="2800" b="1" dirty="0" smtClean="0"/>
              <a:t>TITHE:</a:t>
            </a:r>
          </a:p>
          <a:p>
            <a:pPr>
              <a:buNone/>
            </a:pPr>
            <a:r>
              <a:rPr lang="en-US" sz="2800" b="1" dirty="0" smtClean="0"/>
              <a:t>LEVITICUS 27 V 30 -  34</a:t>
            </a:r>
          </a:p>
          <a:p>
            <a:pPr>
              <a:buNone/>
            </a:pPr>
            <a:r>
              <a:rPr lang="en-US" sz="2800" b="1" dirty="0" smtClean="0"/>
              <a:t>Any tenth that passes under the priest’s rod, lame, defected etc. That will be the Lord’s choice.</a:t>
            </a:r>
            <a:endParaRPr lang="en-US" sz="2800" b="1" dirty="0"/>
          </a:p>
        </p:txBody>
      </p:sp>
    </p:spTree>
  </p:cSld>
  <p:clrMapOvr>
    <a:masterClrMapping/>
  </p:clrMapOvr>
  <p:transition xmlns:p14="http://schemas.microsoft.com/office/powerpoint/2010/main">
    <p:diamond/>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OFFERINGS TO BE OF QUALITY</a:t>
            </a:r>
            <a:endParaRPr lang="en-US" b="1" dirty="0"/>
          </a:p>
        </p:txBody>
      </p:sp>
      <p:sp>
        <p:nvSpPr>
          <p:cNvPr id="3" name="Content Placeholder 2"/>
          <p:cNvSpPr>
            <a:spLocks noGrp="1"/>
          </p:cNvSpPr>
          <p:nvPr>
            <p:ph idx="1"/>
          </p:nvPr>
        </p:nvSpPr>
        <p:spPr/>
        <p:txBody>
          <a:bodyPr>
            <a:normAutofit lnSpcReduction="10000"/>
          </a:bodyPr>
          <a:lstStyle/>
          <a:p>
            <a:r>
              <a:rPr lang="en-US" b="1" dirty="0" smtClean="0"/>
              <a:t>EXODUS 25: 1 – 7    Then the Lord spoke to Moses saying, “Speak to the children of Israel that they bring Me an offering. From anyone who gives it willingly with his heart, you shall take my offering.</a:t>
            </a:r>
          </a:p>
          <a:p>
            <a:endParaRPr lang="en-US" b="1" dirty="0" smtClean="0"/>
          </a:p>
          <a:p>
            <a:pPr>
              <a:buNone/>
            </a:pPr>
            <a:r>
              <a:rPr lang="en-US" b="1" dirty="0" smtClean="0"/>
              <a:t>And this is the offering which you shall take from them; gold,  silver and bronze. Blue, purple and scarlet  thread, fine linen …”</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t>BENEFITS OF GIVING</a:t>
            </a:r>
            <a:endParaRPr lang="en-US" sz="7200" b="1" dirty="0"/>
          </a:p>
        </p:txBody>
      </p:sp>
      <p:sp>
        <p:nvSpPr>
          <p:cNvPr id="3" name="Content Placeholder 2"/>
          <p:cNvSpPr>
            <a:spLocks noGrp="1"/>
          </p:cNvSpPr>
          <p:nvPr>
            <p:ph idx="1"/>
          </p:nvPr>
        </p:nvSpPr>
        <p:spPr/>
        <p:txBody>
          <a:bodyPr/>
          <a:lstStyle/>
          <a:p>
            <a:r>
              <a:rPr lang="en-US" b="1" dirty="0" smtClean="0"/>
              <a:t>ACTS 20 V 35</a:t>
            </a:r>
          </a:p>
          <a:p>
            <a:r>
              <a:rPr lang="en-US" b="1" dirty="0" smtClean="0"/>
              <a:t>“…It is more blessed to give than to receive.”</a:t>
            </a:r>
          </a:p>
          <a:p>
            <a:r>
              <a:rPr lang="en-US" b="1" dirty="0" smtClean="0"/>
              <a:t>THESE ARE THE DIRECT WORDS FROM THE SAVIOUR HIMSELF                                   </a:t>
            </a:r>
            <a:endParaRPr lang="en-US" b="1" dirty="0"/>
          </a:p>
        </p:txBody>
      </p:sp>
    </p:spTree>
  </p:cSld>
  <p:clrMapOvr>
    <a:masterClrMapping/>
  </p:clrMapOvr>
  <p:transition xmlns:p14="http://schemas.microsoft.com/office/powerpoint/2010/main">
    <p:wipe dir="u"/>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smtClean="0"/>
              <a:t>David’s attitude towards offering</a:t>
            </a:r>
            <a:endParaRPr lang="en-US" sz="6000" b="1" dirty="0"/>
          </a:p>
        </p:txBody>
      </p:sp>
      <p:sp>
        <p:nvSpPr>
          <p:cNvPr id="3" name="Content Placeholder 2"/>
          <p:cNvSpPr>
            <a:spLocks noGrp="1"/>
          </p:cNvSpPr>
          <p:nvPr>
            <p:ph idx="1"/>
          </p:nvPr>
        </p:nvSpPr>
        <p:spPr/>
        <p:txBody>
          <a:bodyPr>
            <a:noAutofit/>
          </a:bodyPr>
          <a:lstStyle/>
          <a:p>
            <a:r>
              <a:rPr lang="en-US" b="1" dirty="0" smtClean="0"/>
              <a:t>Psalms 50  v 14</a:t>
            </a:r>
          </a:p>
          <a:p>
            <a:pPr>
              <a:buNone/>
            </a:pPr>
            <a:r>
              <a:rPr lang="en-US" b="1" dirty="0" smtClean="0"/>
              <a:t>Sacrifice thank offerings to God, fulfill your vows to the Most High, </a:t>
            </a:r>
            <a:r>
              <a:rPr lang="en-US" b="1" i="1" dirty="0" smtClean="0"/>
              <a:t>and call upon me in the day of trouble, I will deliver you, and you will honor me.</a:t>
            </a:r>
          </a:p>
          <a:p>
            <a:pPr>
              <a:buNone/>
            </a:pPr>
            <a:endParaRPr lang="en-US" b="1" dirty="0"/>
          </a:p>
          <a:p>
            <a:pPr>
              <a:buNone/>
            </a:pPr>
            <a:r>
              <a:rPr lang="en-US" b="1" dirty="0" smtClean="0"/>
              <a:t>Psalms 54 v 6</a:t>
            </a:r>
          </a:p>
          <a:p>
            <a:pPr>
              <a:buNone/>
            </a:pPr>
            <a:r>
              <a:rPr lang="en-US" b="1" dirty="0" smtClean="0"/>
              <a:t>I will sacrifice a freewill offering to you, I will praise your name, o Lord, for it is good.</a:t>
            </a:r>
            <a:endParaRPr lang="en-US" b="1" dirty="0"/>
          </a:p>
        </p:txBody>
      </p:sp>
    </p:spTree>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b="1" dirty="0" smtClean="0"/>
              <a:t>Psalms 50 v 23</a:t>
            </a:r>
            <a:endParaRPr lang="en-US" sz="8000" b="1" dirty="0"/>
          </a:p>
        </p:txBody>
      </p:sp>
      <p:sp>
        <p:nvSpPr>
          <p:cNvPr id="3" name="Content Placeholder 2"/>
          <p:cNvSpPr>
            <a:spLocks noGrp="1"/>
          </p:cNvSpPr>
          <p:nvPr>
            <p:ph idx="1"/>
          </p:nvPr>
        </p:nvSpPr>
        <p:spPr/>
        <p:txBody>
          <a:bodyPr/>
          <a:lstStyle/>
          <a:p>
            <a:r>
              <a:rPr lang="en-US" sz="5400" b="1" dirty="0" smtClean="0"/>
              <a:t>He who sacrifices thank offerings honors me, and he prepares the way so that I may show him the salvation of God</a:t>
            </a:r>
            <a:r>
              <a:rPr lang="en-US" dirty="0" smtClean="0"/>
              <a:t>.</a:t>
            </a:r>
            <a:endParaRPr lang="en-US" dirty="0"/>
          </a:p>
        </p:txBody>
      </p:sp>
    </p:spTree>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759</Words>
  <Application>Microsoft Macintosh PowerPoint</Application>
  <PresentationFormat>On-screen Show (4:3)</PresentationFormat>
  <Paragraphs>81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WHY OFFERINGS</vt:lpstr>
      <vt:lpstr>WHAT IS AN OFFERING?</vt:lpstr>
      <vt:lpstr>Other words/ synonyms for the word offering.</vt:lpstr>
      <vt:lpstr>God and offering</vt:lpstr>
      <vt:lpstr>THE DIFFERENCE BETWEEN  TITHES AND OFFERINGS</vt:lpstr>
      <vt:lpstr>OFFERINGS TO BE OF QUALITY</vt:lpstr>
      <vt:lpstr>BENEFITS OF GIVING</vt:lpstr>
      <vt:lpstr>David’s attitude towards offering</vt:lpstr>
      <vt:lpstr>Psalms 50 v 23</vt:lpstr>
      <vt:lpstr>GOD’S FORMULAR</vt:lpstr>
      <vt:lpstr>ABEL’S OFFERING</vt:lpstr>
      <vt:lpstr>Gen. 22 vs 1 - 24</vt:lpstr>
      <vt:lpstr>PRESENTS/OFFERINGS FOR VARIOUS  OCCASSIONS</vt:lpstr>
      <vt:lpstr>THE MACEDONIAN SPIRIT</vt:lpstr>
      <vt:lpstr>WHERE THERE IS LOVE THERE IS GIVING</vt:lpstr>
      <vt:lpstr>THE MACEDONIAN SECRET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BEAUTY OF OFFERING</dc:title>
  <dc:creator>Pastor Munaiwa</dc:creator>
  <cp:lastModifiedBy>Menelisi Ndlovu</cp:lastModifiedBy>
  <cp:revision>26</cp:revision>
  <dcterms:created xsi:type="dcterms:W3CDTF">2013-02-08T14:54:03Z</dcterms:created>
  <dcterms:modified xsi:type="dcterms:W3CDTF">2015-12-01T15:24:30Z</dcterms:modified>
</cp:coreProperties>
</file>